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4" r:id="rId4"/>
    <p:sldId id="272" r:id="rId5"/>
    <p:sldId id="260" r:id="rId6"/>
    <p:sldId id="258" r:id="rId7"/>
    <p:sldId id="259" r:id="rId8"/>
    <p:sldId id="262" r:id="rId9"/>
    <p:sldId id="263" r:id="rId10"/>
    <p:sldId id="265" r:id="rId11"/>
    <p:sldId id="278" r:id="rId12"/>
    <p:sldId id="267" r:id="rId13"/>
    <p:sldId id="269" r:id="rId14"/>
    <p:sldId id="270" r:id="rId15"/>
    <p:sldId id="271" r:id="rId16"/>
    <p:sldId id="268" r:id="rId17"/>
    <p:sldId id="277" r:id="rId18"/>
    <p:sldId id="27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261F7-D695-4140-81E4-4935DF74F631}" v="99" dt="2022-09-14T22:07:01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7" autoAdjust="0"/>
    <p:restoredTop sz="94660"/>
  </p:normalViewPr>
  <p:slideViewPr>
    <p:cSldViewPr snapToGrid="0">
      <p:cViewPr varScale="1">
        <p:scale>
          <a:sx n="52" d="100"/>
          <a:sy n="52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ge Resaland" userId="732d3d71-99e2-4b66-8f85-7cf791a1b7af" providerId="ADAL" clId="{7BE261F7-D695-4140-81E4-4935DF74F631}"/>
    <pc:docChg chg="undo redo custSel addSld delSld modSld sldOrd">
      <pc:chgData name="Helge Resaland" userId="732d3d71-99e2-4b66-8f85-7cf791a1b7af" providerId="ADAL" clId="{7BE261F7-D695-4140-81E4-4935DF74F631}" dt="2022-09-14T22:09:12.593" v="2827" actId="26606"/>
      <pc:docMkLst>
        <pc:docMk/>
      </pc:docMkLst>
      <pc:sldChg chg="del">
        <pc:chgData name="Helge Resaland" userId="732d3d71-99e2-4b66-8f85-7cf791a1b7af" providerId="ADAL" clId="{7BE261F7-D695-4140-81E4-4935DF74F631}" dt="2022-09-14T20:26:08.576" v="666" actId="2696"/>
        <pc:sldMkLst>
          <pc:docMk/>
          <pc:sldMk cId="1799387243" sldId="257"/>
        </pc:sldMkLst>
      </pc:sldChg>
      <pc:sldChg chg="addSp delSp modSp mod ord setBg chgLayout">
        <pc:chgData name="Helge Resaland" userId="732d3d71-99e2-4b66-8f85-7cf791a1b7af" providerId="ADAL" clId="{7BE261F7-D695-4140-81E4-4935DF74F631}" dt="2022-09-14T21:13:46.998" v="1454"/>
        <pc:sldMkLst>
          <pc:docMk/>
          <pc:sldMk cId="1034236130" sldId="260"/>
        </pc:sldMkLst>
        <pc:spChg chg="del">
          <ac:chgData name="Helge Resaland" userId="732d3d71-99e2-4b66-8f85-7cf791a1b7af" providerId="ADAL" clId="{7BE261F7-D695-4140-81E4-4935DF74F631}" dt="2022-09-14T20:25:15.158" v="651" actId="700"/>
          <ac:spMkLst>
            <pc:docMk/>
            <pc:sldMk cId="1034236130" sldId="260"/>
            <ac:spMk id="2" creationId="{FE3DD455-B8C1-F490-0DAD-26844A253D3B}"/>
          </ac:spMkLst>
        </pc:spChg>
        <pc:spChg chg="del mod ord">
          <ac:chgData name="Helge Resaland" userId="732d3d71-99e2-4b66-8f85-7cf791a1b7af" providerId="ADAL" clId="{7BE261F7-D695-4140-81E4-4935DF74F631}" dt="2022-09-14T20:25:18.393" v="652" actId="26606"/>
          <ac:spMkLst>
            <pc:docMk/>
            <pc:sldMk cId="1034236130" sldId="260"/>
            <ac:spMk id="3" creationId="{1C14D9FE-FB0E-D3B8-8168-FF72C6C648DD}"/>
          </ac:spMkLst>
        </pc:spChg>
        <pc:spChg chg="add mod ord">
          <ac:chgData name="Helge Resaland" userId="732d3d71-99e2-4b66-8f85-7cf791a1b7af" providerId="ADAL" clId="{7BE261F7-D695-4140-81E4-4935DF74F631}" dt="2022-09-14T20:25:24.899" v="663" actId="5793"/>
          <ac:spMkLst>
            <pc:docMk/>
            <pc:sldMk cId="1034236130" sldId="260"/>
            <ac:spMk id="4" creationId="{88E33D88-74CC-0AB9-A49F-F0BB8512768D}"/>
          </ac:spMkLst>
        </pc:spChg>
        <pc:spChg chg="del mod">
          <ac:chgData name="Helge Resaland" userId="732d3d71-99e2-4b66-8f85-7cf791a1b7af" providerId="ADAL" clId="{7BE261F7-D695-4140-81E4-4935DF74F631}" dt="2022-09-14T19:43:13.225" v="244" actId="21"/>
          <ac:spMkLst>
            <pc:docMk/>
            <pc:sldMk cId="1034236130" sldId="260"/>
            <ac:spMk id="5" creationId="{92529204-A54B-349A-CB46-262417BEFDE8}"/>
          </ac:spMkLst>
        </pc:spChg>
        <pc:spChg chg="add">
          <ac:chgData name="Helge Resaland" userId="732d3d71-99e2-4b66-8f85-7cf791a1b7af" providerId="ADAL" clId="{7BE261F7-D695-4140-81E4-4935DF74F631}" dt="2022-09-14T20:25:18.393" v="652" actId="26606"/>
          <ac:spMkLst>
            <pc:docMk/>
            <pc:sldMk cId="1034236130" sldId="260"/>
            <ac:spMk id="10" creationId="{2BFB0E95-9CAE-4968-A118-2B9F7C8BBBEC}"/>
          </ac:spMkLst>
        </pc:spChg>
        <pc:spChg chg="add">
          <ac:chgData name="Helge Resaland" userId="732d3d71-99e2-4b66-8f85-7cf791a1b7af" providerId="ADAL" clId="{7BE261F7-D695-4140-81E4-4935DF74F631}" dt="2022-09-14T20:25:18.393" v="652" actId="26606"/>
          <ac:spMkLst>
            <pc:docMk/>
            <pc:sldMk cId="1034236130" sldId="260"/>
            <ac:spMk id="12" creationId="{72133437-BFEB-412D-978C-59379BF575EC}"/>
          </ac:spMkLst>
        </pc:spChg>
        <pc:spChg chg="add">
          <ac:chgData name="Helge Resaland" userId="732d3d71-99e2-4b66-8f85-7cf791a1b7af" providerId="ADAL" clId="{7BE261F7-D695-4140-81E4-4935DF74F631}" dt="2022-09-14T20:25:18.393" v="652" actId="26606"/>
          <ac:spMkLst>
            <pc:docMk/>
            <pc:sldMk cId="1034236130" sldId="260"/>
            <ac:spMk id="24" creationId="{D277D65C-DA10-481D-B5A1-7DB78CF638DD}"/>
          </ac:spMkLst>
        </pc:spChg>
        <pc:grpChg chg="add">
          <ac:chgData name="Helge Resaland" userId="732d3d71-99e2-4b66-8f85-7cf791a1b7af" providerId="ADAL" clId="{7BE261F7-D695-4140-81E4-4935DF74F631}" dt="2022-09-14T20:25:18.393" v="652" actId="26606"/>
          <ac:grpSpMkLst>
            <pc:docMk/>
            <pc:sldMk cId="1034236130" sldId="260"/>
            <ac:grpSpMk id="14" creationId="{898907C4-FC8B-4436-8D59-610E3736136D}"/>
          </ac:grpSpMkLst>
        </pc:grpChg>
        <pc:grpChg chg="add">
          <ac:chgData name="Helge Resaland" userId="732d3d71-99e2-4b66-8f85-7cf791a1b7af" providerId="ADAL" clId="{7BE261F7-D695-4140-81E4-4935DF74F631}" dt="2022-09-14T20:25:18.393" v="652" actId="26606"/>
          <ac:grpSpMkLst>
            <pc:docMk/>
            <pc:sldMk cId="1034236130" sldId="260"/>
            <ac:grpSpMk id="19" creationId="{9F9D18AC-8DBF-44B9-B251-652985A640D9}"/>
          </ac:grpSpMkLst>
        </pc:grpChg>
        <pc:graphicFrameChg chg="add">
          <ac:chgData name="Helge Resaland" userId="732d3d71-99e2-4b66-8f85-7cf791a1b7af" providerId="ADAL" clId="{7BE261F7-D695-4140-81E4-4935DF74F631}" dt="2022-09-14T20:25:18.393" v="652" actId="26606"/>
          <ac:graphicFrameMkLst>
            <pc:docMk/>
            <pc:sldMk cId="1034236130" sldId="260"/>
            <ac:graphicFrameMk id="6" creationId="{52C887D7-2700-3947-9BAA-48D3E3DFE38A}"/>
          </ac:graphicFrameMkLst>
        </pc:graphicFrameChg>
      </pc:sldChg>
      <pc:sldChg chg="del">
        <pc:chgData name="Helge Resaland" userId="732d3d71-99e2-4b66-8f85-7cf791a1b7af" providerId="ADAL" clId="{7BE261F7-D695-4140-81E4-4935DF74F631}" dt="2022-09-14T20:05:16.531" v="484" actId="2696"/>
        <pc:sldMkLst>
          <pc:docMk/>
          <pc:sldMk cId="3034437129" sldId="261"/>
        </pc:sldMkLst>
      </pc:sldChg>
      <pc:sldChg chg="addSp modSp mod">
        <pc:chgData name="Helge Resaland" userId="732d3d71-99e2-4b66-8f85-7cf791a1b7af" providerId="ADAL" clId="{7BE261F7-D695-4140-81E4-4935DF74F631}" dt="2022-09-14T20:24:26.029" v="648" actId="1076"/>
        <pc:sldMkLst>
          <pc:docMk/>
          <pc:sldMk cId="3443878482" sldId="262"/>
        </pc:sldMkLst>
        <pc:spChg chg="mod">
          <ac:chgData name="Helge Resaland" userId="732d3d71-99e2-4b66-8f85-7cf791a1b7af" providerId="ADAL" clId="{7BE261F7-D695-4140-81E4-4935DF74F631}" dt="2022-09-14T20:23:55.727" v="645" actId="1076"/>
          <ac:spMkLst>
            <pc:docMk/>
            <pc:sldMk cId="3443878482" sldId="262"/>
            <ac:spMk id="20" creationId="{756AB235-10A0-E7A0-D9C5-B688A3D45F91}"/>
          </ac:spMkLst>
        </pc:spChg>
        <pc:picChg chg="add mod">
          <ac:chgData name="Helge Resaland" userId="732d3d71-99e2-4b66-8f85-7cf791a1b7af" providerId="ADAL" clId="{7BE261F7-D695-4140-81E4-4935DF74F631}" dt="2022-09-14T20:24:26.029" v="648" actId="1076"/>
          <ac:picMkLst>
            <pc:docMk/>
            <pc:sldMk cId="3443878482" sldId="262"/>
            <ac:picMk id="4" creationId="{2BF63724-0F0B-3885-2A4D-0DDAE88DB2AF}"/>
          </ac:picMkLst>
        </pc:picChg>
      </pc:sldChg>
      <pc:sldChg chg="modSp del">
        <pc:chgData name="Helge Resaland" userId="732d3d71-99e2-4b66-8f85-7cf791a1b7af" providerId="ADAL" clId="{7BE261F7-D695-4140-81E4-4935DF74F631}" dt="2022-09-14T19:41:52.003" v="201" actId="2696"/>
        <pc:sldMkLst>
          <pc:docMk/>
          <pc:sldMk cId="627854614" sldId="264"/>
        </pc:sldMkLst>
        <pc:graphicFrameChg chg="mod">
          <ac:chgData name="Helge Resaland" userId="732d3d71-99e2-4b66-8f85-7cf791a1b7af" providerId="ADAL" clId="{7BE261F7-D695-4140-81E4-4935DF74F631}" dt="2022-09-14T08:02:21.896" v="1"/>
          <ac:graphicFrameMkLst>
            <pc:docMk/>
            <pc:sldMk cId="627854614" sldId="264"/>
            <ac:graphicFrameMk id="5" creationId="{AF315089-F86F-7B95-A954-CFA4C14D9CD0}"/>
          </ac:graphicFrameMkLst>
        </pc:graphicFrameChg>
      </pc:sldChg>
      <pc:sldChg chg="modSp mod">
        <pc:chgData name="Helge Resaland" userId="732d3d71-99e2-4b66-8f85-7cf791a1b7af" providerId="ADAL" clId="{7BE261F7-D695-4140-81E4-4935DF74F631}" dt="2022-09-14T08:01:25.794" v="0" actId="115"/>
        <pc:sldMkLst>
          <pc:docMk/>
          <pc:sldMk cId="3027667696" sldId="265"/>
        </pc:sldMkLst>
        <pc:spChg chg="mod">
          <ac:chgData name="Helge Resaland" userId="732d3d71-99e2-4b66-8f85-7cf791a1b7af" providerId="ADAL" clId="{7BE261F7-D695-4140-81E4-4935DF74F631}" dt="2022-09-14T08:01:25.794" v="0" actId="115"/>
          <ac:spMkLst>
            <pc:docMk/>
            <pc:sldMk cId="3027667696" sldId="265"/>
            <ac:spMk id="2" creationId="{0094DDBB-29FA-D883-CBC7-9D501E393A66}"/>
          </ac:spMkLst>
        </pc:spChg>
      </pc:sldChg>
      <pc:sldChg chg="modSp new del mod">
        <pc:chgData name="Helge Resaland" userId="732d3d71-99e2-4b66-8f85-7cf791a1b7af" providerId="ADAL" clId="{7BE261F7-D695-4140-81E4-4935DF74F631}" dt="2022-09-14T19:41:59.511" v="202" actId="2696"/>
        <pc:sldMkLst>
          <pc:docMk/>
          <pc:sldMk cId="2568568166" sldId="266"/>
        </pc:sldMkLst>
        <pc:spChg chg="mod">
          <ac:chgData name="Helge Resaland" userId="732d3d71-99e2-4b66-8f85-7cf791a1b7af" providerId="ADAL" clId="{7BE261F7-D695-4140-81E4-4935DF74F631}" dt="2022-09-14T08:02:57.394" v="33" actId="20577"/>
          <ac:spMkLst>
            <pc:docMk/>
            <pc:sldMk cId="2568568166" sldId="266"/>
            <ac:spMk id="2" creationId="{B25224A1-3EB4-D09B-3447-C4B3677E546A}"/>
          </ac:spMkLst>
        </pc:spChg>
      </pc:sldChg>
      <pc:sldChg chg="addSp delSp modSp new mod ord setBg">
        <pc:chgData name="Helge Resaland" userId="732d3d71-99e2-4b66-8f85-7cf791a1b7af" providerId="ADAL" clId="{7BE261F7-D695-4140-81E4-4935DF74F631}" dt="2022-09-14T20:43:55.950" v="788" actId="26606"/>
        <pc:sldMkLst>
          <pc:docMk/>
          <pc:sldMk cId="2840191219" sldId="267"/>
        </pc:sldMkLst>
        <pc:spChg chg="mod">
          <ac:chgData name="Helge Resaland" userId="732d3d71-99e2-4b66-8f85-7cf791a1b7af" providerId="ADAL" clId="{7BE261F7-D695-4140-81E4-4935DF74F631}" dt="2022-09-14T20:43:55.950" v="788" actId="26606"/>
          <ac:spMkLst>
            <pc:docMk/>
            <pc:sldMk cId="2840191219" sldId="267"/>
            <ac:spMk id="2" creationId="{731C9F53-A46D-3479-7A2F-CF6A0D600C0A}"/>
          </ac:spMkLst>
        </pc:spChg>
        <pc:spChg chg="add del mod">
          <ac:chgData name="Helge Resaland" userId="732d3d71-99e2-4b66-8f85-7cf791a1b7af" providerId="ADAL" clId="{7BE261F7-D695-4140-81E4-4935DF74F631}" dt="2022-09-14T20:43:55.950" v="788" actId="26606"/>
          <ac:spMkLst>
            <pc:docMk/>
            <pc:sldMk cId="2840191219" sldId="267"/>
            <ac:spMk id="3" creationId="{8E4DD47B-D5E5-CCDE-11FC-C54DEA5E87C1}"/>
          </ac:spMkLst>
        </pc:spChg>
        <pc:spChg chg="add del">
          <ac:chgData name="Helge Resaland" userId="732d3d71-99e2-4b66-8f85-7cf791a1b7af" providerId="ADAL" clId="{7BE261F7-D695-4140-81E4-4935DF74F631}" dt="2022-09-14T20:43:54.809" v="785" actId="26606"/>
          <ac:spMkLst>
            <pc:docMk/>
            <pc:sldMk cId="2840191219" sldId="267"/>
            <ac:spMk id="7" creationId="{8E4DD47B-D5E5-CCDE-11FC-C54DEA5E87C1}"/>
          </ac:spMkLst>
        </pc:spChg>
        <pc:spChg chg="add del">
          <ac:chgData name="Helge Resaland" userId="732d3d71-99e2-4b66-8f85-7cf791a1b7af" providerId="ADAL" clId="{7BE261F7-D695-4140-81E4-4935DF74F631}" dt="2022-09-14T20:43:54.809" v="785" actId="26606"/>
          <ac:spMkLst>
            <pc:docMk/>
            <pc:sldMk cId="2840191219" sldId="267"/>
            <ac:spMk id="8" creationId="{76A10F56-4600-4E72-882F-DF9A3D70548A}"/>
          </ac:spMkLst>
        </pc:spChg>
        <pc:spChg chg="add del">
          <ac:chgData name="Helge Resaland" userId="732d3d71-99e2-4b66-8f85-7cf791a1b7af" providerId="ADAL" clId="{7BE261F7-D695-4140-81E4-4935DF74F631}" dt="2022-09-14T20:43:54.809" v="785" actId="26606"/>
          <ac:spMkLst>
            <pc:docMk/>
            <pc:sldMk cId="2840191219" sldId="267"/>
            <ac:spMk id="10" creationId="{44E7C649-57E0-4A93-B134-67101C0725AD}"/>
          </ac:spMkLst>
        </pc:spChg>
        <pc:spChg chg="add del">
          <ac:chgData name="Helge Resaland" userId="732d3d71-99e2-4b66-8f85-7cf791a1b7af" providerId="ADAL" clId="{7BE261F7-D695-4140-81E4-4935DF74F631}" dt="2022-09-14T20:43:54.809" v="785" actId="26606"/>
          <ac:spMkLst>
            <pc:docMk/>
            <pc:sldMk cId="2840191219" sldId="267"/>
            <ac:spMk id="12" creationId="{AA35AF4F-B82E-435B-8949-29173A0559E8}"/>
          </ac:spMkLst>
        </pc:spChg>
        <pc:spChg chg="add del">
          <ac:chgData name="Helge Resaland" userId="732d3d71-99e2-4b66-8f85-7cf791a1b7af" providerId="ADAL" clId="{7BE261F7-D695-4140-81E4-4935DF74F631}" dt="2022-09-14T20:43:55.934" v="787" actId="26606"/>
          <ac:spMkLst>
            <pc:docMk/>
            <pc:sldMk cId="2840191219" sldId="267"/>
            <ac:spMk id="14" creationId="{C7ADB1C7-AF02-4151-8471-936B11C6B96A}"/>
          </ac:spMkLst>
        </pc:spChg>
        <pc:spChg chg="add del">
          <ac:chgData name="Helge Resaland" userId="732d3d71-99e2-4b66-8f85-7cf791a1b7af" providerId="ADAL" clId="{7BE261F7-D695-4140-81E4-4935DF74F631}" dt="2022-09-14T20:43:55.934" v="787" actId="26606"/>
          <ac:spMkLst>
            <pc:docMk/>
            <pc:sldMk cId="2840191219" sldId="267"/>
            <ac:spMk id="15" creationId="{AB634659-EB30-49C4-A039-A72732345CD7}"/>
          </ac:spMkLst>
        </pc:spChg>
        <pc:spChg chg="add del">
          <ac:chgData name="Helge Resaland" userId="732d3d71-99e2-4b66-8f85-7cf791a1b7af" providerId="ADAL" clId="{7BE261F7-D695-4140-81E4-4935DF74F631}" dt="2022-09-14T20:43:55.934" v="787" actId="26606"/>
          <ac:spMkLst>
            <pc:docMk/>
            <pc:sldMk cId="2840191219" sldId="267"/>
            <ac:spMk id="16" creationId="{8E4DD47B-D5E5-CCDE-11FC-C54DEA5E87C1}"/>
          </ac:spMkLst>
        </pc:spChg>
        <pc:spChg chg="add">
          <ac:chgData name="Helge Resaland" userId="732d3d71-99e2-4b66-8f85-7cf791a1b7af" providerId="ADAL" clId="{7BE261F7-D695-4140-81E4-4935DF74F631}" dt="2022-09-14T20:43:55.950" v="788" actId="26606"/>
          <ac:spMkLst>
            <pc:docMk/>
            <pc:sldMk cId="2840191219" sldId="267"/>
            <ac:spMk id="18" creationId="{8DFF1C52-F8D7-4B5D-888E-DE744756E486}"/>
          </ac:spMkLst>
        </pc:spChg>
        <pc:spChg chg="add">
          <ac:chgData name="Helge Resaland" userId="732d3d71-99e2-4b66-8f85-7cf791a1b7af" providerId="ADAL" clId="{7BE261F7-D695-4140-81E4-4935DF74F631}" dt="2022-09-14T20:43:55.950" v="788" actId="26606"/>
          <ac:spMkLst>
            <pc:docMk/>
            <pc:sldMk cId="2840191219" sldId="267"/>
            <ac:spMk id="19" creationId="{6766ECA5-294C-45E2-808B-EFDC9514A606}"/>
          </ac:spMkLst>
        </pc:spChg>
        <pc:spChg chg="add">
          <ac:chgData name="Helge Resaland" userId="732d3d71-99e2-4b66-8f85-7cf791a1b7af" providerId="ADAL" clId="{7BE261F7-D695-4140-81E4-4935DF74F631}" dt="2022-09-14T20:43:55.950" v="788" actId="26606"/>
          <ac:spMkLst>
            <pc:docMk/>
            <pc:sldMk cId="2840191219" sldId="267"/>
            <ac:spMk id="20" creationId="{8E4DD47B-D5E5-CCDE-11FC-C54DEA5E87C1}"/>
          </ac:spMkLst>
        </pc:spChg>
        <pc:graphicFrameChg chg="add del">
          <ac:chgData name="Helge Resaland" userId="732d3d71-99e2-4b66-8f85-7cf791a1b7af" providerId="ADAL" clId="{7BE261F7-D695-4140-81E4-4935DF74F631}" dt="2022-09-14T20:43:43.240" v="783" actId="26606"/>
          <ac:graphicFrameMkLst>
            <pc:docMk/>
            <pc:sldMk cId="2840191219" sldId="267"/>
            <ac:graphicFrameMk id="5" creationId="{2D5C67FD-4822-B306-95C1-ADC007BFDA05}"/>
          </ac:graphicFrameMkLst>
        </pc:graphicFrameChg>
      </pc:sldChg>
      <pc:sldChg chg="addSp delSp modSp new mod ord setBg">
        <pc:chgData name="Helge Resaland" userId="732d3d71-99e2-4b66-8f85-7cf791a1b7af" providerId="ADAL" clId="{7BE261F7-D695-4140-81E4-4935DF74F631}" dt="2022-09-14T21:53:20.936" v="2644" actId="20577"/>
        <pc:sldMkLst>
          <pc:docMk/>
          <pc:sldMk cId="3672301840" sldId="268"/>
        </pc:sldMkLst>
        <pc:spChg chg="mod">
          <ac:chgData name="Helge Resaland" userId="732d3d71-99e2-4b66-8f85-7cf791a1b7af" providerId="ADAL" clId="{7BE261F7-D695-4140-81E4-4935DF74F631}" dt="2022-09-14T21:03:00.040" v="1387" actId="26606"/>
          <ac:spMkLst>
            <pc:docMk/>
            <pc:sldMk cId="3672301840" sldId="268"/>
            <ac:spMk id="2" creationId="{14CA6108-6A53-5613-CD6A-BE5A9189B35A}"/>
          </ac:spMkLst>
        </pc:spChg>
        <pc:spChg chg="mod">
          <ac:chgData name="Helge Resaland" userId="732d3d71-99e2-4b66-8f85-7cf791a1b7af" providerId="ADAL" clId="{7BE261F7-D695-4140-81E4-4935DF74F631}" dt="2022-09-14T21:53:20.936" v="2644" actId="20577"/>
          <ac:spMkLst>
            <pc:docMk/>
            <pc:sldMk cId="3672301840" sldId="268"/>
            <ac:spMk id="3" creationId="{E4DC4126-6ABB-A931-E58B-3976EB42B995}"/>
          </ac:spMkLst>
        </pc:spChg>
        <pc:spChg chg="add del">
          <ac:chgData name="Helge Resaland" userId="732d3d71-99e2-4b66-8f85-7cf791a1b7af" providerId="ADAL" clId="{7BE261F7-D695-4140-81E4-4935DF74F631}" dt="2022-09-14T21:03:00.009" v="1386" actId="26606"/>
          <ac:spMkLst>
            <pc:docMk/>
            <pc:sldMk cId="3672301840" sldId="268"/>
            <ac:spMk id="9" creationId="{B950CAB9-F0AE-414E-805C-776919054E49}"/>
          </ac:spMkLst>
        </pc:spChg>
        <pc:spChg chg="add">
          <ac:chgData name="Helge Resaland" userId="732d3d71-99e2-4b66-8f85-7cf791a1b7af" providerId="ADAL" clId="{7BE261F7-D695-4140-81E4-4935DF74F631}" dt="2022-09-14T21:03:00.040" v="1387" actId="26606"/>
          <ac:spMkLst>
            <pc:docMk/>
            <pc:sldMk cId="3672301840" sldId="268"/>
            <ac:spMk id="10" creationId="{438E27F7-3F29-47F0-B30F-585059182204}"/>
          </ac:spMkLst>
        </pc:spChg>
        <pc:spChg chg="add del">
          <ac:chgData name="Helge Resaland" userId="732d3d71-99e2-4b66-8f85-7cf791a1b7af" providerId="ADAL" clId="{7BE261F7-D695-4140-81E4-4935DF74F631}" dt="2022-09-14T21:03:00.009" v="1386" actId="26606"/>
          <ac:spMkLst>
            <pc:docMk/>
            <pc:sldMk cId="3672301840" sldId="268"/>
            <ac:spMk id="11" creationId="{227C80BC-190C-4813-9BAE-C4B56C5C7E84}"/>
          </ac:spMkLst>
        </pc:spChg>
        <pc:spChg chg="add">
          <ac:chgData name="Helge Resaland" userId="732d3d71-99e2-4b66-8f85-7cf791a1b7af" providerId="ADAL" clId="{7BE261F7-D695-4140-81E4-4935DF74F631}" dt="2022-09-14T21:03:00.040" v="1387" actId="26606"/>
          <ac:spMkLst>
            <pc:docMk/>
            <pc:sldMk cId="3672301840" sldId="268"/>
            <ac:spMk id="12" creationId="{6B16CD8D-2899-43D9-995B-DD1278D6B5CD}"/>
          </ac:spMkLst>
        </pc:spChg>
        <pc:spChg chg="add">
          <ac:chgData name="Helge Resaland" userId="732d3d71-99e2-4b66-8f85-7cf791a1b7af" providerId="ADAL" clId="{7BE261F7-D695-4140-81E4-4935DF74F631}" dt="2022-09-14T21:03:00.040" v="1387" actId="26606"/>
          <ac:spMkLst>
            <pc:docMk/>
            <pc:sldMk cId="3672301840" sldId="268"/>
            <ac:spMk id="14" creationId="{7F38A32B-CAD5-4D19-8E90-F63EB6902E33}"/>
          </ac:spMkLst>
        </pc:spChg>
        <pc:picChg chg="add del">
          <ac:chgData name="Helge Resaland" userId="732d3d71-99e2-4b66-8f85-7cf791a1b7af" providerId="ADAL" clId="{7BE261F7-D695-4140-81E4-4935DF74F631}" dt="2022-09-14T21:03:00.009" v="1386" actId="26606"/>
          <ac:picMkLst>
            <pc:docMk/>
            <pc:sldMk cId="3672301840" sldId="268"/>
            <ac:picMk id="5" creationId="{AC7FB240-F5EC-E026-5138-5D870635CD34}"/>
          </ac:picMkLst>
        </pc:picChg>
        <pc:picChg chg="add">
          <ac:chgData name="Helge Resaland" userId="732d3d71-99e2-4b66-8f85-7cf791a1b7af" providerId="ADAL" clId="{7BE261F7-D695-4140-81E4-4935DF74F631}" dt="2022-09-14T21:03:00.040" v="1387" actId="26606"/>
          <ac:picMkLst>
            <pc:docMk/>
            <pc:sldMk cId="3672301840" sldId="268"/>
            <ac:picMk id="7" creationId="{151ACA22-FDB0-FC56-62BB-AD2F8C35AEE2}"/>
          </ac:picMkLst>
        </pc:picChg>
      </pc:sldChg>
      <pc:sldChg chg="modSp new mod">
        <pc:chgData name="Helge Resaland" userId="732d3d71-99e2-4b66-8f85-7cf791a1b7af" providerId="ADAL" clId="{7BE261F7-D695-4140-81E4-4935DF74F631}" dt="2022-09-14T20:42:09.618" v="752" actId="13926"/>
        <pc:sldMkLst>
          <pc:docMk/>
          <pc:sldMk cId="2960361278" sldId="269"/>
        </pc:sldMkLst>
        <pc:spChg chg="mod">
          <ac:chgData name="Helge Resaland" userId="732d3d71-99e2-4b66-8f85-7cf791a1b7af" providerId="ADAL" clId="{7BE261F7-D695-4140-81E4-4935DF74F631}" dt="2022-09-14T20:40:43.675" v="744" actId="6549"/>
          <ac:spMkLst>
            <pc:docMk/>
            <pc:sldMk cId="2960361278" sldId="269"/>
            <ac:spMk id="2" creationId="{9EC8A097-2D96-01CC-7E4A-3B26EAB80109}"/>
          </ac:spMkLst>
        </pc:spChg>
        <pc:spChg chg="mod">
          <ac:chgData name="Helge Resaland" userId="732d3d71-99e2-4b66-8f85-7cf791a1b7af" providerId="ADAL" clId="{7BE261F7-D695-4140-81E4-4935DF74F631}" dt="2022-09-14T20:42:09.618" v="752" actId="13926"/>
          <ac:spMkLst>
            <pc:docMk/>
            <pc:sldMk cId="2960361278" sldId="269"/>
            <ac:spMk id="3" creationId="{87229A4B-4614-F181-ECA8-5145DEC3C3D8}"/>
          </ac:spMkLst>
        </pc:spChg>
      </pc:sldChg>
      <pc:sldChg chg="modSp new mod">
        <pc:chgData name="Helge Resaland" userId="732d3d71-99e2-4b66-8f85-7cf791a1b7af" providerId="ADAL" clId="{7BE261F7-D695-4140-81E4-4935DF74F631}" dt="2022-09-14T21:05:06.112" v="1404" actId="207"/>
        <pc:sldMkLst>
          <pc:docMk/>
          <pc:sldMk cId="2406755231" sldId="270"/>
        </pc:sldMkLst>
        <pc:spChg chg="mod">
          <ac:chgData name="Helge Resaland" userId="732d3d71-99e2-4b66-8f85-7cf791a1b7af" providerId="ADAL" clId="{7BE261F7-D695-4140-81E4-4935DF74F631}" dt="2022-09-14T20:45:56.434" v="901" actId="20577"/>
          <ac:spMkLst>
            <pc:docMk/>
            <pc:sldMk cId="2406755231" sldId="270"/>
            <ac:spMk id="2" creationId="{569D652B-B55A-3B53-F6A2-E116EC4BF883}"/>
          </ac:spMkLst>
        </pc:spChg>
        <pc:spChg chg="mod">
          <ac:chgData name="Helge Resaland" userId="732d3d71-99e2-4b66-8f85-7cf791a1b7af" providerId="ADAL" clId="{7BE261F7-D695-4140-81E4-4935DF74F631}" dt="2022-09-14T21:05:06.112" v="1404" actId="207"/>
          <ac:spMkLst>
            <pc:docMk/>
            <pc:sldMk cId="2406755231" sldId="270"/>
            <ac:spMk id="3" creationId="{3DD200A5-EF92-40EF-B7DC-1992AB992CE7}"/>
          </ac:spMkLst>
        </pc:spChg>
      </pc:sldChg>
      <pc:sldChg chg="modSp new mod">
        <pc:chgData name="Helge Resaland" userId="732d3d71-99e2-4b66-8f85-7cf791a1b7af" providerId="ADAL" clId="{7BE261F7-D695-4140-81E4-4935DF74F631}" dt="2022-09-14T21:02:10.482" v="1382" actId="13926"/>
        <pc:sldMkLst>
          <pc:docMk/>
          <pc:sldMk cId="569161495" sldId="271"/>
        </pc:sldMkLst>
        <pc:spChg chg="mod">
          <ac:chgData name="Helge Resaland" userId="732d3d71-99e2-4b66-8f85-7cf791a1b7af" providerId="ADAL" clId="{7BE261F7-D695-4140-81E4-4935DF74F631}" dt="2022-09-14T20:51:11.925" v="1000" actId="115"/>
          <ac:spMkLst>
            <pc:docMk/>
            <pc:sldMk cId="569161495" sldId="271"/>
            <ac:spMk id="2" creationId="{5EDDABA5-FF40-B346-AA49-D58125BF7DC9}"/>
          </ac:spMkLst>
        </pc:spChg>
        <pc:spChg chg="mod">
          <ac:chgData name="Helge Resaland" userId="732d3d71-99e2-4b66-8f85-7cf791a1b7af" providerId="ADAL" clId="{7BE261F7-D695-4140-81E4-4935DF74F631}" dt="2022-09-14T21:02:10.482" v="1382" actId="13926"/>
          <ac:spMkLst>
            <pc:docMk/>
            <pc:sldMk cId="569161495" sldId="271"/>
            <ac:spMk id="3" creationId="{A75C7000-EF39-6F11-CAE8-3CF0B88D9A12}"/>
          </ac:spMkLst>
        </pc:spChg>
      </pc:sldChg>
      <pc:sldChg chg="addSp delSp modSp new mod setBg delDesignElem chgLayout">
        <pc:chgData name="Helge Resaland" userId="732d3d71-99e2-4b66-8f85-7cf791a1b7af" providerId="ADAL" clId="{7BE261F7-D695-4140-81E4-4935DF74F631}" dt="2022-09-14T22:09:12.593" v="2827" actId="26606"/>
        <pc:sldMkLst>
          <pc:docMk/>
          <pc:sldMk cId="419457199" sldId="272"/>
        </pc:sldMkLst>
        <pc:spChg chg="mod ord">
          <ac:chgData name="Helge Resaland" userId="732d3d71-99e2-4b66-8f85-7cf791a1b7af" providerId="ADAL" clId="{7BE261F7-D695-4140-81E4-4935DF74F631}" dt="2022-09-14T22:09:12.593" v="2827" actId="26606"/>
          <ac:spMkLst>
            <pc:docMk/>
            <pc:sldMk cId="419457199" sldId="272"/>
            <ac:spMk id="2" creationId="{A66B9869-B249-CAF6-FB50-1867ED9A34A0}"/>
          </ac:spMkLst>
        </pc:spChg>
        <pc:spChg chg="add del mod">
          <ac:chgData name="Helge Resaland" userId="732d3d71-99e2-4b66-8f85-7cf791a1b7af" providerId="ADAL" clId="{7BE261F7-D695-4140-81E4-4935DF74F631}" dt="2022-09-14T20:54:43.564" v="1159" actId="26606"/>
          <ac:spMkLst>
            <pc:docMk/>
            <pc:sldMk cId="419457199" sldId="272"/>
            <ac:spMk id="3" creationId="{643E50F3-428D-8270-7DB9-469F10A4BF08}"/>
          </ac:spMkLst>
        </pc:spChg>
        <pc:spChg chg="add del">
          <ac:chgData name="Helge Resaland" userId="732d3d71-99e2-4b66-8f85-7cf791a1b7af" providerId="ADAL" clId="{7BE261F7-D695-4140-81E4-4935DF74F631}" dt="2022-09-14T20:54:37.126" v="1156" actId="26606"/>
          <ac:spMkLst>
            <pc:docMk/>
            <pc:sldMk cId="419457199" sldId="272"/>
            <ac:spMk id="9" creationId="{2BFB0E95-9CAE-4968-A118-2B9F7C8BBBEC}"/>
          </ac:spMkLst>
        </pc:spChg>
        <pc:spChg chg="add del">
          <ac:chgData name="Helge Resaland" userId="732d3d71-99e2-4b66-8f85-7cf791a1b7af" providerId="ADAL" clId="{7BE261F7-D695-4140-81E4-4935DF74F631}" dt="2022-09-14T20:54:37.126" v="1156" actId="26606"/>
          <ac:spMkLst>
            <pc:docMk/>
            <pc:sldMk cId="419457199" sldId="272"/>
            <ac:spMk id="11" creationId="{90BBC371-361C-45F7-9235-C3252E336B5B}"/>
          </ac:spMkLst>
        </pc:spChg>
        <pc:spChg chg="add del">
          <ac:chgData name="Helge Resaland" userId="732d3d71-99e2-4b66-8f85-7cf791a1b7af" providerId="ADAL" clId="{7BE261F7-D695-4140-81E4-4935DF74F631}" dt="2022-09-14T20:54:37.126" v="1156" actId="26606"/>
          <ac:spMkLst>
            <pc:docMk/>
            <pc:sldMk cId="419457199" sldId="272"/>
            <ac:spMk id="13" creationId="{4172FA92-6FD3-495F-95A0-4FD85861D89C}"/>
          </ac:spMkLst>
        </pc:spChg>
        <pc:spChg chg="add del">
          <ac:chgData name="Helge Resaland" userId="732d3d71-99e2-4b66-8f85-7cf791a1b7af" providerId="ADAL" clId="{7BE261F7-D695-4140-81E4-4935DF74F631}" dt="2022-09-14T20:54:43.533" v="1158" actId="26606"/>
          <ac:spMkLst>
            <pc:docMk/>
            <pc:sldMk cId="419457199" sldId="272"/>
            <ac:spMk id="15" creationId="{2BFB0E95-9CAE-4968-A118-2B9F7C8BBBEC}"/>
          </ac:spMkLst>
        </pc:spChg>
        <pc:spChg chg="add del">
          <ac:chgData name="Helge Resaland" userId="732d3d71-99e2-4b66-8f85-7cf791a1b7af" providerId="ADAL" clId="{7BE261F7-D695-4140-81E4-4935DF74F631}" dt="2022-09-14T20:54:43.533" v="1158" actId="26606"/>
          <ac:spMkLst>
            <pc:docMk/>
            <pc:sldMk cId="419457199" sldId="272"/>
            <ac:spMk id="16" creationId="{90BBC371-361C-45F7-9235-C3252E336B5B}"/>
          </ac:spMkLst>
        </pc:spChg>
        <pc:spChg chg="add del">
          <ac:chgData name="Helge Resaland" userId="732d3d71-99e2-4b66-8f85-7cf791a1b7af" providerId="ADAL" clId="{7BE261F7-D695-4140-81E4-4935DF74F631}" dt="2022-09-14T20:54:43.533" v="1158" actId="26606"/>
          <ac:spMkLst>
            <pc:docMk/>
            <pc:sldMk cId="419457199" sldId="272"/>
            <ac:spMk id="17" creationId="{4172FA92-6FD3-495F-95A0-4FD85861D89C}"/>
          </ac:spMkLst>
        </pc:spChg>
        <pc:spChg chg="add">
          <ac:chgData name="Helge Resaland" userId="732d3d71-99e2-4b66-8f85-7cf791a1b7af" providerId="ADAL" clId="{7BE261F7-D695-4140-81E4-4935DF74F631}" dt="2022-09-14T22:09:12.593" v="2827" actId="26606"/>
          <ac:spMkLst>
            <pc:docMk/>
            <pc:sldMk cId="419457199" sldId="272"/>
            <ac:spMk id="22" creationId="{2BFB0E95-9CAE-4968-A118-2B9F7C8BBBEC}"/>
          </ac:spMkLst>
        </pc:spChg>
        <pc:spChg chg="add">
          <ac:chgData name="Helge Resaland" userId="732d3d71-99e2-4b66-8f85-7cf791a1b7af" providerId="ADAL" clId="{7BE261F7-D695-4140-81E4-4935DF74F631}" dt="2022-09-14T22:09:12.593" v="2827" actId="26606"/>
          <ac:spMkLst>
            <pc:docMk/>
            <pc:sldMk cId="419457199" sldId="272"/>
            <ac:spMk id="23" creationId="{90BBC371-361C-45F7-9235-C3252E336B5B}"/>
          </ac:spMkLst>
        </pc:spChg>
        <pc:spChg chg="add">
          <ac:chgData name="Helge Resaland" userId="732d3d71-99e2-4b66-8f85-7cf791a1b7af" providerId="ADAL" clId="{7BE261F7-D695-4140-81E4-4935DF74F631}" dt="2022-09-14T22:09:12.593" v="2827" actId="26606"/>
          <ac:spMkLst>
            <pc:docMk/>
            <pc:sldMk cId="419457199" sldId="272"/>
            <ac:spMk id="24" creationId="{4172FA92-6FD3-495F-95A0-4FD85861D89C}"/>
          </ac:spMkLst>
        </pc:spChg>
        <pc:spChg chg="add del">
          <ac:chgData name="Helge Resaland" userId="732d3d71-99e2-4b66-8f85-7cf791a1b7af" providerId="ADAL" clId="{7BE261F7-D695-4140-81E4-4935DF74F631}" dt="2022-09-14T22:08:12.218" v="2823" actId="700"/>
          <ac:spMkLst>
            <pc:docMk/>
            <pc:sldMk cId="419457199" sldId="272"/>
            <ac:spMk id="25" creationId="{2BFB0E95-9CAE-4968-A118-2B9F7C8BBBEC}"/>
          </ac:spMkLst>
        </pc:spChg>
        <pc:spChg chg="add del">
          <ac:chgData name="Helge Resaland" userId="732d3d71-99e2-4b66-8f85-7cf791a1b7af" providerId="ADAL" clId="{7BE261F7-D695-4140-81E4-4935DF74F631}" dt="2022-09-14T22:08:12.218" v="2823" actId="700"/>
          <ac:spMkLst>
            <pc:docMk/>
            <pc:sldMk cId="419457199" sldId="272"/>
            <ac:spMk id="27" creationId="{90BBC371-361C-45F7-9235-C3252E336B5B}"/>
          </ac:spMkLst>
        </pc:spChg>
        <pc:spChg chg="add del">
          <ac:chgData name="Helge Resaland" userId="732d3d71-99e2-4b66-8f85-7cf791a1b7af" providerId="ADAL" clId="{7BE261F7-D695-4140-81E4-4935DF74F631}" dt="2022-09-14T22:08:12.218" v="2823" actId="700"/>
          <ac:spMkLst>
            <pc:docMk/>
            <pc:sldMk cId="419457199" sldId="272"/>
            <ac:spMk id="29" creationId="{4172FA92-6FD3-495F-95A0-4FD85861D89C}"/>
          </ac:spMkLst>
        </pc:spChg>
        <pc:graphicFrameChg chg="add del">
          <ac:chgData name="Helge Resaland" userId="732d3d71-99e2-4b66-8f85-7cf791a1b7af" providerId="ADAL" clId="{7BE261F7-D695-4140-81E4-4935DF74F631}" dt="2022-09-14T20:54:37.126" v="1156" actId="26606"/>
          <ac:graphicFrameMkLst>
            <pc:docMk/>
            <pc:sldMk cId="419457199" sldId="272"/>
            <ac:graphicFrameMk id="5" creationId="{C883C6D1-5D86-19B4-229A-F9D113728D1C}"/>
          </ac:graphicFrameMkLst>
        </pc:graphicFrameChg>
        <pc:graphicFrameChg chg="add del">
          <ac:chgData name="Helge Resaland" userId="732d3d71-99e2-4b66-8f85-7cf791a1b7af" providerId="ADAL" clId="{7BE261F7-D695-4140-81E4-4935DF74F631}" dt="2022-09-14T20:54:43.533" v="1158" actId="26606"/>
          <ac:graphicFrameMkLst>
            <pc:docMk/>
            <pc:sldMk cId="419457199" sldId="272"/>
            <ac:graphicFrameMk id="18" creationId="{FEFDD3BF-79F4-034F-72A9-8B5CE6223DBD}"/>
          </ac:graphicFrameMkLst>
        </pc:graphicFrameChg>
        <pc:graphicFrameChg chg="add mod ord modGraphic">
          <ac:chgData name="Helge Resaland" userId="732d3d71-99e2-4b66-8f85-7cf791a1b7af" providerId="ADAL" clId="{7BE261F7-D695-4140-81E4-4935DF74F631}" dt="2022-09-14T22:09:12.593" v="2827" actId="26606"/>
          <ac:graphicFrameMkLst>
            <pc:docMk/>
            <pc:sldMk cId="419457199" sldId="272"/>
            <ac:graphicFrameMk id="20" creationId="{B1871B06-1761-414D-D925-404EC8E84E06}"/>
          </ac:graphicFrameMkLst>
        </pc:graphicFrameChg>
      </pc:sldChg>
      <pc:sldChg chg="addSp delSp modSp new mod">
        <pc:chgData name="Helge Resaland" userId="732d3d71-99e2-4b66-8f85-7cf791a1b7af" providerId="ADAL" clId="{7BE261F7-D695-4140-81E4-4935DF74F631}" dt="2022-09-14T20:58:39.648" v="1378" actId="26606"/>
        <pc:sldMkLst>
          <pc:docMk/>
          <pc:sldMk cId="2961185164" sldId="273"/>
        </pc:sldMkLst>
        <pc:spChg chg="mod">
          <ac:chgData name="Helge Resaland" userId="732d3d71-99e2-4b66-8f85-7cf791a1b7af" providerId="ADAL" clId="{7BE261F7-D695-4140-81E4-4935DF74F631}" dt="2022-09-14T20:58:01.338" v="1376" actId="5793"/>
          <ac:spMkLst>
            <pc:docMk/>
            <pc:sldMk cId="2961185164" sldId="273"/>
            <ac:spMk id="2" creationId="{1046F56C-28A9-40A5-5EAC-8AF77BB6C4E7}"/>
          </ac:spMkLst>
        </pc:spChg>
        <pc:spChg chg="del mod">
          <ac:chgData name="Helge Resaland" userId="732d3d71-99e2-4b66-8f85-7cf791a1b7af" providerId="ADAL" clId="{7BE261F7-D695-4140-81E4-4935DF74F631}" dt="2022-09-14T20:58:13.214" v="1377" actId="26606"/>
          <ac:spMkLst>
            <pc:docMk/>
            <pc:sldMk cId="2961185164" sldId="273"/>
            <ac:spMk id="3" creationId="{AF6C7ADB-D985-EEE6-D72F-DDA1F5E754E7}"/>
          </ac:spMkLst>
        </pc:spChg>
        <pc:graphicFrameChg chg="add modGraphic">
          <ac:chgData name="Helge Resaland" userId="732d3d71-99e2-4b66-8f85-7cf791a1b7af" providerId="ADAL" clId="{7BE261F7-D695-4140-81E4-4935DF74F631}" dt="2022-09-14T20:58:39.648" v="1378" actId="26606"/>
          <ac:graphicFrameMkLst>
            <pc:docMk/>
            <pc:sldMk cId="2961185164" sldId="273"/>
            <ac:graphicFrameMk id="5" creationId="{29E39D05-76A3-80B9-4ED4-F52D7744EA48}"/>
          </ac:graphicFrameMkLst>
        </pc:graphicFrameChg>
      </pc:sldChg>
      <pc:sldChg chg="addSp delSp modSp new mod setBg chgLayout">
        <pc:chgData name="Helge Resaland" userId="732d3d71-99e2-4b66-8f85-7cf791a1b7af" providerId="ADAL" clId="{7BE261F7-D695-4140-81E4-4935DF74F631}" dt="2022-09-14T21:45:55.451" v="2316" actId="27636"/>
        <pc:sldMkLst>
          <pc:docMk/>
          <pc:sldMk cId="2556449386" sldId="274"/>
        </pc:sldMkLst>
        <pc:spChg chg="mod ord">
          <ac:chgData name="Helge Resaland" userId="732d3d71-99e2-4b66-8f85-7cf791a1b7af" providerId="ADAL" clId="{7BE261F7-D695-4140-81E4-4935DF74F631}" dt="2022-09-14T21:45:55.451" v="2316" actId="27636"/>
          <ac:spMkLst>
            <pc:docMk/>
            <pc:sldMk cId="2556449386" sldId="274"/>
            <ac:spMk id="2" creationId="{78CBC6E7-6176-472B-3E76-6AEF2D4E7F09}"/>
          </ac:spMkLst>
        </pc:spChg>
        <pc:spChg chg="del">
          <ac:chgData name="Helge Resaland" userId="732d3d71-99e2-4b66-8f85-7cf791a1b7af" providerId="ADAL" clId="{7BE261F7-D695-4140-81E4-4935DF74F631}" dt="2022-09-14T21:15:17.428" v="1477" actId="700"/>
          <ac:spMkLst>
            <pc:docMk/>
            <pc:sldMk cId="2556449386" sldId="274"/>
            <ac:spMk id="3" creationId="{0DA73636-94B1-5CD3-7825-E13017D72C57}"/>
          </ac:spMkLst>
        </pc:spChg>
        <pc:spChg chg="add del mod ord">
          <ac:chgData name="Helge Resaland" userId="732d3d71-99e2-4b66-8f85-7cf791a1b7af" providerId="ADAL" clId="{7BE261F7-D695-4140-81E4-4935DF74F631}" dt="2022-09-14T21:17:33.578" v="1549" actId="26606"/>
          <ac:spMkLst>
            <pc:docMk/>
            <pc:sldMk cId="2556449386" sldId="274"/>
            <ac:spMk id="4" creationId="{E98C70E1-E4EE-49B5-91E5-EC8296620F43}"/>
          </ac:spMkLst>
        </pc:spChg>
        <pc:spChg chg="add del mod">
          <ac:chgData name="Helge Resaland" userId="732d3d71-99e2-4b66-8f85-7cf791a1b7af" providerId="ADAL" clId="{7BE261F7-D695-4140-81E4-4935DF74F631}" dt="2022-09-14T21:33:20.568" v="1924" actId="26606"/>
          <ac:spMkLst>
            <pc:docMk/>
            <pc:sldMk cId="2556449386" sldId="274"/>
            <ac:spMk id="7" creationId="{A5046D6E-CF6F-559F-6062-27A827678B87}"/>
          </ac:spMkLst>
        </pc:spChg>
        <pc:spChg chg="add del">
          <ac:chgData name="Helge Resaland" userId="732d3d71-99e2-4b66-8f85-7cf791a1b7af" providerId="ADAL" clId="{7BE261F7-D695-4140-81E4-4935DF74F631}" dt="2022-09-14T21:33:20.568" v="1924" actId="26606"/>
          <ac:spMkLst>
            <pc:docMk/>
            <pc:sldMk cId="2556449386" sldId="274"/>
            <ac:spMk id="10" creationId="{7F532A73-CC48-4B70-913D-D8D4400F85DE}"/>
          </ac:spMkLst>
        </pc:spChg>
        <pc:spChg chg="add del">
          <ac:chgData name="Helge Resaland" userId="732d3d71-99e2-4b66-8f85-7cf791a1b7af" providerId="ADAL" clId="{7BE261F7-D695-4140-81E4-4935DF74F631}" dt="2022-09-14T21:33:02.972" v="1919" actId="26606"/>
          <ac:spMkLst>
            <pc:docMk/>
            <pc:sldMk cId="2556449386" sldId="274"/>
            <ac:spMk id="16" creationId="{09646535-AEF6-4883-A4F9-EEC1F8B4319E}"/>
          </ac:spMkLst>
        </pc:spChg>
        <pc:spChg chg="add del">
          <ac:chgData name="Helge Resaland" userId="732d3d71-99e2-4b66-8f85-7cf791a1b7af" providerId="ADAL" clId="{7BE261F7-D695-4140-81E4-4935DF74F631}" dt="2022-09-14T21:33:20.552" v="1923" actId="26606"/>
          <ac:spMkLst>
            <pc:docMk/>
            <pc:sldMk cId="2556449386" sldId="274"/>
            <ac:spMk id="17" creationId="{09646535-AEF6-4883-A4F9-EEC1F8B4319E}"/>
          </ac:spMkLst>
        </pc:spChg>
        <pc:spChg chg="add del">
          <ac:chgData name="Helge Resaland" userId="732d3d71-99e2-4b66-8f85-7cf791a1b7af" providerId="ADAL" clId="{7BE261F7-D695-4140-81E4-4935DF74F631}" dt="2022-09-14T21:33:02.972" v="1919" actId="26606"/>
          <ac:spMkLst>
            <pc:docMk/>
            <pc:sldMk cId="2556449386" sldId="274"/>
            <ac:spMk id="18" creationId="{7FEECB93-933C-477B-BC7D-C2F2F6271A66}"/>
          </ac:spMkLst>
        </pc:spChg>
        <pc:spChg chg="add del">
          <ac:chgData name="Helge Resaland" userId="732d3d71-99e2-4b66-8f85-7cf791a1b7af" providerId="ADAL" clId="{7BE261F7-D695-4140-81E4-4935DF74F631}" dt="2022-09-14T21:33:20.552" v="1923" actId="26606"/>
          <ac:spMkLst>
            <pc:docMk/>
            <pc:sldMk cId="2556449386" sldId="274"/>
            <ac:spMk id="19" creationId="{74E3E963-7ADC-4469-A079-F78B0BC6F60C}"/>
          </ac:spMkLst>
        </pc:spChg>
        <pc:spChg chg="add del">
          <ac:chgData name="Helge Resaland" userId="732d3d71-99e2-4b66-8f85-7cf791a1b7af" providerId="ADAL" clId="{7BE261F7-D695-4140-81E4-4935DF74F631}" dt="2022-09-14T21:33:02.972" v="1919" actId="26606"/>
          <ac:spMkLst>
            <pc:docMk/>
            <pc:sldMk cId="2556449386" sldId="274"/>
            <ac:spMk id="20" creationId="{497BC505-FE0C-4637-A29D-B71DFBBBAA71}"/>
          </ac:spMkLst>
        </pc:spChg>
        <pc:spChg chg="add del">
          <ac:chgData name="Helge Resaland" userId="732d3d71-99e2-4b66-8f85-7cf791a1b7af" providerId="ADAL" clId="{7BE261F7-D695-4140-81E4-4935DF74F631}" dt="2022-09-14T21:33:20.552" v="1923" actId="26606"/>
          <ac:spMkLst>
            <pc:docMk/>
            <pc:sldMk cId="2556449386" sldId="274"/>
            <ac:spMk id="21" creationId="{C864DEA4-D6B8-4DEF-B1D0-6D5672FA8D22}"/>
          </ac:spMkLst>
        </pc:spChg>
        <pc:spChg chg="add del">
          <ac:chgData name="Helge Resaland" userId="732d3d71-99e2-4b66-8f85-7cf791a1b7af" providerId="ADAL" clId="{7BE261F7-D695-4140-81E4-4935DF74F631}" dt="2022-09-14T21:33:14.215" v="1921" actId="26606"/>
          <ac:spMkLst>
            <pc:docMk/>
            <pc:sldMk cId="2556449386" sldId="274"/>
            <ac:spMk id="32" creationId="{09646535-AEF6-4883-A4F9-EEC1F8B4319E}"/>
          </ac:spMkLst>
        </pc:spChg>
        <pc:spChg chg="add del">
          <ac:chgData name="Helge Resaland" userId="732d3d71-99e2-4b66-8f85-7cf791a1b7af" providerId="ADAL" clId="{7BE261F7-D695-4140-81E4-4935DF74F631}" dt="2022-09-14T21:33:14.215" v="1921" actId="26606"/>
          <ac:spMkLst>
            <pc:docMk/>
            <pc:sldMk cId="2556449386" sldId="274"/>
            <ac:spMk id="33" creationId="{BDE63055-C438-4977-B234-872D73E6C459}"/>
          </ac:spMkLst>
        </pc:spChg>
        <pc:spChg chg="add del">
          <ac:chgData name="Helge Resaland" userId="732d3d71-99e2-4b66-8f85-7cf791a1b7af" providerId="ADAL" clId="{7BE261F7-D695-4140-81E4-4935DF74F631}" dt="2022-09-14T21:33:14.215" v="1921" actId="26606"/>
          <ac:spMkLst>
            <pc:docMk/>
            <pc:sldMk cId="2556449386" sldId="274"/>
            <ac:spMk id="35" creationId="{497BC505-FE0C-4637-A29D-B71DFBBBAA71}"/>
          </ac:spMkLst>
        </pc:spChg>
        <pc:spChg chg="add">
          <ac:chgData name="Helge Resaland" userId="732d3d71-99e2-4b66-8f85-7cf791a1b7af" providerId="ADAL" clId="{7BE261F7-D695-4140-81E4-4935DF74F631}" dt="2022-09-14T21:33:20.568" v="1924" actId="26606"/>
          <ac:spMkLst>
            <pc:docMk/>
            <pc:sldMk cId="2556449386" sldId="274"/>
            <ac:spMk id="37" creationId="{09646535-AEF6-4883-A4F9-EEC1F8B4319E}"/>
          </ac:spMkLst>
        </pc:spChg>
        <pc:spChg chg="add">
          <ac:chgData name="Helge Resaland" userId="732d3d71-99e2-4b66-8f85-7cf791a1b7af" providerId="ADAL" clId="{7BE261F7-D695-4140-81E4-4935DF74F631}" dt="2022-09-14T21:33:20.568" v="1924" actId="26606"/>
          <ac:spMkLst>
            <pc:docMk/>
            <pc:sldMk cId="2556449386" sldId="274"/>
            <ac:spMk id="38" creationId="{74E3E963-7ADC-4469-A079-F78B0BC6F60C}"/>
          </ac:spMkLst>
        </pc:spChg>
        <pc:spChg chg="add">
          <ac:chgData name="Helge Resaland" userId="732d3d71-99e2-4b66-8f85-7cf791a1b7af" providerId="ADAL" clId="{7BE261F7-D695-4140-81E4-4935DF74F631}" dt="2022-09-14T21:33:20.568" v="1924" actId="26606"/>
          <ac:spMkLst>
            <pc:docMk/>
            <pc:sldMk cId="2556449386" sldId="274"/>
            <ac:spMk id="39" creationId="{C864DEA4-D6B8-4DEF-B1D0-6D5672FA8D22}"/>
          </ac:spMkLst>
        </pc:spChg>
        <pc:grpChg chg="add del">
          <ac:chgData name="Helge Resaland" userId="732d3d71-99e2-4b66-8f85-7cf791a1b7af" providerId="ADAL" clId="{7BE261F7-D695-4140-81E4-4935DF74F631}" dt="2022-09-14T21:33:02.972" v="1919" actId="26606"/>
          <ac:grpSpMkLst>
            <pc:docMk/>
            <pc:sldMk cId="2556449386" sldId="274"/>
            <ac:grpSpMk id="22" creationId="{F2FD01A0-E6FF-41CD-AEBD-279232B90D43}"/>
          </ac:grpSpMkLst>
        </pc:grpChg>
        <pc:grpChg chg="add del">
          <ac:chgData name="Helge Resaland" userId="732d3d71-99e2-4b66-8f85-7cf791a1b7af" providerId="ADAL" clId="{7BE261F7-D695-4140-81E4-4935DF74F631}" dt="2022-09-14T21:33:20.552" v="1923" actId="26606"/>
          <ac:grpSpMkLst>
            <pc:docMk/>
            <pc:sldMk cId="2556449386" sldId="274"/>
            <ac:grpSpMk id="23" creationId="{3C9AA14C-80A4-427C-A911-28CD20C56E5E}"/>
          </ac:grpSpMkLst>
        </pc:grpChg>
        <pc:grpChg chg="add del">
          <ac:chgData name="Helge Resaland" userId="732d3d71-99e2-4b66-8f85-7cf791a1b7af" providerId="ADAL" clId="{7BE261F7-D695-4140-81E4-4935DF74F631}" dt="2022-09-14T21:33:02.972" v="1919" actId="26606"/>
          <ac:grpSpMkLst>
            <pc:docMk/>
            <pc:sldMk cId="2556449386" sldId="274"/>
            <ac:grpSpMk id="27" creationId="{3C9AA14C-80A4-427C-A911-28CD20C56E5E}"/>
          </ac:grpSpMkLst>
        </pc:grpChg>
        <pc:grpChg chg="add del">
          <ac:chgData name="Helge Resaland" userId="732d3d71-99e2-4b66-8f85-7cf791a1b7af" providerId="ADAL" clId="{7BE261F7-D695-4140-81E4-4935DF74F631}" dt="2022-09-14T21:33:20.552" v="1923" actId="26606"/>
          <ac:grpSpMkLst>
            <pc:docMk/>
            <pc:sldMk cId="2556449386" sldId="274"/>
            <ac:grpSpMk id="28" creationId="{F2FD01A0-E6FF-41CD-AEBD-279232B90D43}"/>
          </ac:grpSpMkLst>
        </pc:grpChg>
        <pc:grpChg chg="add del">
          <ac:chgData name="Helge Resaland" userId="732d3d71-99e2-4b66-8f85-7cf791a1b7af" providerId="ADAL" clId="{7BE261F7-D695-4140-81E4-4935DF74F631}" dt="2022-09-14T21:33:14.215" v="1921" actId="26606"/>
          <ac:grpSpMkLst>
            <pc:docMk/>
            <pc:sldMk cId="2556449386" sldId="274"/>
            <ac:grpSpMk id="36" creationId="{F2FD01A0-E6FF-41CD-AEBD-279232B90D43}"/>
          </ac:grpSpMkLst>
        </pc:grpChg>
        <pc:grpChg chg="add del">
          <ac:chgData name="Helge Resaland" userId="732d3d71-99e2-4b66-8f85-7cf791a1b7af" providerId="ADAL" clId="{7BE261F7-D695-4140-81E4-4935DF74F631}" dt="2022-09-14T21:33:14.215" v="1921" actId="26606"/>
          <ac:grpSpMkLst>
            <pc:docMk/>
            <pc:sldMk cId="2556449386" sldId="274"/>
            <ac:grpSpMk id="40" creationId="{3C9AA14C-80A4-427C-A911-28CD20C56E5E}"/>
          </ac:grpSpMkLst>
        </pc:grpChg>
        <pc:grpChg chg="add">
          <ac:chgData name="Helge Resaland" userId="732d3d71-99e2-4b66-8f85-7cf791a1b7af" providerId="ADAL" clId="{7BE261F7-D695-4140-81E4-4935DF74F631}" dt="2022-09-14T21:33:20.568" v="1924" actId="26606"/>
          <ac:grpSpMkLst>
            <pc:docMk/>
            <pc:sldMk cId="2556449386" sldId="274"/>
            <ac:grpSpMk id="42" creationId="{3C9AA14C-80A4-427C-A911-28CD20C56E5E}"/>
          </ac:grpSpMkLst>
        </pc:grpChg>
        <pc:grpChg chg="add">
          <ac:chgData name="Helge Resaland" userId="732d3d71-99e2-4b66-8f85-7cf791a1b7af" providerId="ADAL" clId="{7BE261F7-D695-4140-81E4-4935DF74F631}" dt="2022-09-14T21:33:20.568" v="1924" actId="26606"/>
          <ac:grpSpMkLst>
            <pc:docMk/>
            <pc:sldMk cId="2556449386" sldId="274"/>
            <ac:grpSpMk id="46" creationId="{F2FD01A0-E6FF-41CD-AEBD-279232B90D43}"/>
          </ac:grpSpMkLst>
        </pc:grpChg>
        <pc:graphicFrameChg chg="add del">
          <ac:chgData name="Helge Resaland" userId="732d3d71-99e2-4b66-8f85-7cf791a1b7af" providerId="ADAL" clId="{7BE261F7-D695-4140-81E4-4935DF74F631}" dt="2022-09-14T21:17:33.546" v="1548" actId="26606"/>
          <ac:graphicFrameMkLst>
            <pc:docMk/>
            <pc:sldMk cId="2556449386" sldId="274"/>
            <ac:graphicFrameMk id="6" creationId="{15FFF8FC-425A-CB46-7B6D-47B797CAC055}"/>
          </ac:graphicFrameMkLst>
        </pc:graphicFrameChg>
        <pc:graphicFrameChg chg="add del mod">
          <ac:chgData name="Helge Resaland" userId="732d3d71-99e2-4b66-8f85-7cf791a1b7af" providerId="ADAL" clId="{7BE261F7-D695-4140-81E4-4935DF74F631}" dt="2022-09-14T21:21:14.575" v="1607" actId="21"/>
          <ac:graphicFrameMkLst>
            <pc:docMk/>
            <pc:sldMk cId="2556449386" sldId="274"/>
            <ac:graphicFrameMk id="8" creationId="{72E2460A-7A59-59C9-2A00-1A4FB22D84F1}"/>
          </ac:graphicFrameMkLst>
        </pc:graphicFrameChg>
        <pc:picChg chg="add del">
          <ac:chgData name="Helge Resaland" userId="732d3d71-99e2-4b66-8f85-7cf791a1b7af" providerId="ADAL" clId="{7BE261F7-D695-4140-81E4-4935DF74F631}" dt="2022-09-14T21:33:02.972" v="1919" actId="26606"/>
          <ac:picMkLst>
            <pc:docMk/>
            <pc:sldMk cId="2556449386" sldId="274"/>
            <ac:picMk id="12" creationId="{90F777D7-1F45-FD81-30BA-92A6F0E59EF7}"/>
          </ac:picMkLst>
        </pc:picChg>
        <pc:picChg chg="add del">
          <ac:chgData name="Helge Resaland" userId="732d3d71-99e2-4b66-8f85-7cf791a1b7af" providerId="ADAL" clId="{7BE261F7-D695-4140-81E4-4935DF74F631}" dt="2022-09-14T21:33:20.552" v="1923" actId="26606"/>
          <ac:picMkLst>
            <pc:docMk/>
            <pc:sldMk cId="2556449386" sldId="274"/>
            <ac:picMk id="14" creationId="{C2AA0BFD-7100-0551-6227-3956A6197DF1}"/>
          </ac:picMkLst>
        </pc:picChg>
        <pc:picChg chg="add del">
          <ac:chgData name="Helge Resaland" userId="732d3d71-99e2-4b66-8f85-7cf791a1b7af" providerId="ADAL" clId="{7BE261F7-D695-4140-81E4-4935DF74F631}" dt="2022-09-14T21:33:14.215" v="1921" actId="26606"/>
          <ac:picMkLst>
            <pc:docMk/>
            <pc:sldMk cId="2556449386" sldId="274"/>
            <ac:picMk id="34" creationId="{8602E783-D5D5-5A99-5B7A-1B8C0A979AB0}"/>
          </ac:picMkLst>
        </pc:picChg>
        <pc:picChg chg="add">
          <ac:chgData name="Helge Resaland" userId="732d3d71-99e2-4b66-8f85-7cf791a1b7af" providerId="ADAL" clId="{7BE261F7-D695-4140-81E4-4935DF74F631}" dt="2022-09-14T21:33:20.568" v="1924" actId="26606"/>
          <ac:picMkLst>
            <pc:docMk/>
            <pc:sldMk cId="2556449386" sldId="274"/>
            <ac:picMk id="41" creationId="{2E0DC9B1-D0F1-6306-E26F-96379AA56363}"/>
          </ac:picMkLst>
        </pc:picChg>
      </pc:sldChg>
      <pc:sldChg chg="modSp new del mod">
        <pc:chgData name="Helge Resaland" userId="732d3d71-99e2-4b66-8f85-7cf791a1b7af" providerId="ADAL" clId="{7BE261F7-D695-4140-81E4-4935DF74F631}" dt="2022-09-14T21:51:14.263" v="2538" actId="2696"/>
        <pc:sldMkLst>
          <pc:docMk/>
          <pc:sldMk cId="711389830" sldId="275"/>
        </pc:sldMkLst>
        <pc:spChg chg="mod">
          <ac:chgData name="Helge Resaland" userId="732d3d71-99e2-4b66-8f85-7cf791a1b7af" providerId="ADAL" clId="{7BE261F7-D695-4140-81E4-4935DF74F631}" dt="2022-09-14T21:26:34.775" v="1775" actId="14100"/>
          <ac:spMkLst>
            <pc:docMk/>
            <pc:sldMk cId="711389830" sldId="275"/>
            <ac:spMk id="2" creationId="{8F668002-8D20-AA94-B6FA-DCFDE0016229}"/>
          </ac:spMkLst>
        </pc:spChg>
        <pc:spChg chg="mod">
          <ac:chgData name="Helge Resaland" userId="732d3d71-99e2-4b66-8f85-7cf791a1b7af" providerId="ADAL" clId="{7BE261F7-D695-4140-81E4-4935DF74F631}" dt="2022-09-14T21:27:39.636" v="1781"/>
          <ac:spMkLst>
            <pc:docMk/>
            <pc:sldMk cId="711389830" sldId="275"/>
            <ac:spMk id="3" creationId="{9814377F-221E-83A8-442A-62F1DC0D1938}"/>
          </ac:spMkLst>
        </pc:spChg>
      </pc:sldChg>
      <pc:sldChg chg="addSp modSp new mod ord setBg addAnim">
        <pc:chgData name="Helge Resaland" userId="732d3d71-99e2-4b66-8f85-7cf791a1b7af" providerId="ADAL" clId="{7BE261F7-D695-4140-81E4-4935DF74F631}" dt="2022-09-14T21:37:10.919" v="2148"/>
        <pc:sldMkLst>
          <pc:docMk/>
          <pc:sldMk cId="2583228523" sldId="276"/>
        </pc:sldMkLst>
        <pc:spChg chg="mod">
          <ac:chgData name="Helge Resaland" userId="732d3d71-99e2-4b66-8f85-7cf791a1b7af" providerId="ADAL" clId="{7BE261F7-D695-4140-81E4-4935DF74F631}" dt="2022-09-14T21:36:59.688" v="2145" actId="26606"/>
          <ac:spMkLst>
            <pc:docMk/>
            <pc:sldMk cId="2583228523" sldId="276"/>
            <ac:spMk id="2" creationId="{A38DF615-2502-0CD1-A2C6-6230D18B3337}"/>
          </ac:spMkLst>
        </pc:spChg>
        <pc:spChg chg="mod">
          <ac:chgData name="Helge Resaland" userId="732d3d71-99e2-4b66-8f85-7cf791a1b7af" providerId="ADAL" clId="{7BE261F7-D695-4140-81E4-4935DF74F631}" dt="2022-09-14T21:36:59.688" v="2145" actId="26606"/>
          <ac:spMkLst>
            <pc:docMk/>
            <pc:sldMk cId="2583228523" sldId="276"/>
            <ac:spMk id="3" creationId="{C64521D5-B42C-3FA7-A13C-9D28770D3524}"/>
          </ac:spMkLst>
        </pc:spChg>
        <pc:spChg chg="add">
          <ac:chgData name="Helge Resaland" userId="732d3d71-99e2-4b66-8f85-7cf791a1b7af" providerId="ADAL" clId="{7BE261F7-D695-4140-81E4-4935DF74F631}" dt="2022-09-14T21:36:59.688" v="2145" actId="26606"/>
          <ac:spMkLst>
            <pc:docMk/>
            <pc:sldMk cId="2583228523" sldId="276"/>
            <ac:spMk id="9" creationId="{09646535-AEF6-4883-A4F9-EEC1F8B4319E}"/>
          </ac:spMkLst>
        </pc:spChg>
        <pc:spChg chg="add">
          <ac:chgData name="Helge Resaland" userId="732d3d71-99e2-4b66-8f85-7cf791a1b7af" providerId="ADAL" clId="{7BE261F7-D695-4140-81E4-4935DF74F631}" dt="2022-09-14T21:36:59.688" v="2145" actId="26606"/>
          <ac:spMkLst>
            <pc:docMk/>
            <pc:sldMk cId="2583228523" sldId="276"/>
            <ac:spMk id="11" creationId="{54F3A7E8-6DA9-4C2B-ACC8-475F34DAEA1B}"/>
          </ac:spMkLst>
        </pc:spChg>
        <pc:spChg chg="add">
          <ac:chgData name="Helge Resaland" userId="732d3d71-99e2-4b66-8f85-7cf791a1b7af" providerId="ADAL" clId="{7BE261F7-D695-4140-81E4-4935DF74F631}" dt="2022-09-14T21:36:59.688" v="2145" actId="26606"/>
          <ac:spMkLst>
            <pc:docMk/>
            <pc:sldMk cId="2583228523" sldId="276"/>
            <ac:spMk id="13" creationId="{5B21CDF0-4D24-4190-9285-9016C19C164F}"/>
          </ac:spMkLst>
        </pc:spChg>
        <pc:grpChg chg="add">
          <ac:chgData name="Helge Resaland" userId="732d3d71-99e2-4b66-8f85-7cf791a1b7af" providerId="ADAL" clId="{7BE261F7-D695-4140-81E4-4935DF74F631}" dt="2022-09-14T21:36:59.688" v="2145" actId="26606"/>
          <ac:grpSpMkLst>
            <pc:docMk/>
            <pc:sldMk cId="2583228523" sldId="276"/>
            <ac:grpSpMk id="15" creationId="{3C9AA14C-80A4-427C-A911-28CD20C56E5E}"/>
          </ac:grpSpMkLst>
        </pc:grpChg>
        <pc:grpChg chg="add">
          <ac:chgData name="Helge Resaland" userId="732d3d71-99e2-4b66-8f85-7cf791a1b7af" providerId="ADAL" clId="{7BE261F7-D695-4140-81E4-4935DF74F631}" dt="2022-09-14T21:36:59.688" v="2145" actId="26606"/>
          <ac:grpSpMkLst>
            <pc:docMk/>
            <pc:sldMk cId="2583228523" sldId="276"/>
            <ac:grpSpMk id="20" creationId="{F2FD01A0-E6FF-41CD-AEBD-279232B90D43}"/>
          </ac:grpSpMkLst>
        </pc:grpChg>
        <pc:picChg chg="add">
          <ac:chgData name="Helge Resaland" userId="732d3d71-99e2-4b66-8f85-7cf791a1b7af" providerId="ADAL" clId="{7BE261F7-D695-4140-81E4-4935DF74F631}" dt="2022-09-14T21:36:59.688" v="2145" actId="26606"/>
          <ac:picMkLst>
            <pc:docMk/>
            <pc:sldMk cId="2583228523" sldId="276"/>
            <ac:picMk id="5" creationId="{69925409-C7F9-1F7B-AD9C-FC135ECF0DA1}"/>
          </ac:picMkLst>
        </pc:picChg>
      </pc:sldChg>
      <pc:sldChg chg="modSp new mod">
        <pc:chgData name="Helge Resaland" userId="732d3d71-99e2-4b66-8f85-7cf791a1b7af" providerId="ADAL" clId="{7BE261F7-D695-4140-81E4-4935DF74F631}" dt="2022-09-14T22:04:28.691" v="2766" actId="20577"/>
        <pc:sldMkLst>
          <pc:docMk/>
          <pc:sldMk cId="1171977823" sldId="277"/>
        </pc:sldMkLst>
        <pc:spChg chg="mod">
          <ac:chgData name="Helge Resaland" userId="732d3d71-99e2-4b66-8f85-7cf791a1b7af" providerId="ADAL" clId="{7BE261F7-D695-4140-81E4-4935DF74F631}" dt="2022-09-14T21:40:02.327" v="2236" actId="21"/>
          <ac:spMkLst>
            <pc:docMk/>
            <pc:sldMk cId="1171977823" sldId="277"/>
            <ac:spMk id="2" creationId="{5208BA7F-DD61-7E74-8B9A-F50BBBDB10FC}"/>
          </ac:spMkLst>
        </pc:spChg>
        <pc:spChg chg="mod">
          <ac:chgData name="Helge Resaland" userId="732d3d71-99e2-4b66-8f85-7cf791a1b7af" providerId="ADAL" clId="{7BE261F7-D695-4140-81E4-4935DF74F631}" dt="2022-09-14T22:04:28.691" v="2766" actId="20577"/>
          <ac:spMkLst>
            <pc:docMk/>
            <pc:sldMk cId="1171977823" sldId="277"/>
            <ac:spMk id="3" creationId="{135906EC-51A1-7B4C-9670-466CABB5D794}"/>
          </ac:spMkLst>
        </pc:spChg>
      </pc:sldChg>
      <pc:sldChg chg="modSp add mod">
        <pc:chgData name="Helge Resaland" userId="732d3d71-99e2-4b66-8f85-7cf791a1b7af" providerId="ADAL" clId="{7BE261F7-D695-4140-81E4-4935DF74F631}" dt="2022-09-14T22:01:28.464" v="2758" actId="20577"/>
        <pc:sldMkLst>
          <pc:docMk/>
          <pc:sldMk cId="1994074522" sldId="278"/>
        </pc:sldMkLst>
        <pc:spChg chg="mod">
          <ac:chgData name="Helge Resaland" userId="732d3d71-99e2-4b66-8f85-7cf791a1b7af" providerId="ADAL" clId="{7BE261F7-D695-4140-81E4-4935DF74F631}" dt="2022-09-14T21:59:32.234" v="2664" actId="20577"/>
          <ac:spMkLst>
            <pc:docMk/>
            <pc:sldMk cId="1994074522" sldId="278"/>
            <ac:spMk id="2" creationId="{0094DDBB-29FA-D883-CBC7-9D501E393A66}"/>
          </ac:spMkLst>
        </pc:spChg>
        <pc:spChg chg="mod">
          <ac:chgData name="Helge Resaland" userId="732d3d71-99e2-4b66-8f85-7cf791a1b7af" providerId="ADAL" clId="{7BE261F7-D695-4140-81E4-4935DF74F631}" dt="2022-09-14T22:01:28.464" v="2758" actId="20577"/>
          <ac:spMkLst>
            <pc:docMk/>
            <pc:sldMk cId="1994074522" sldId="278"/>
            <ac:spMk id="3" creationId="{E6589F78-4C3C-746C-EB0C-E3260CC73189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tall-og-forskning/finn-forskning/rapporter/vurderinger-og-forelopige-anbefalinger-fra-eksamensgruppa/5.eksamensordninger-i-fagfornyelsen/" TargetMode="External"/><Relationship Id="rId2" Type="http://schemas.openxmlformats.org/officeDocument/2006/relationships/hyperlink" Target="https://www.udir.no/eksamen-og-prover/eksamen/muntlig-eksamen/" TargetMode="External"/><Relationship Id="rId1" Type="http://schemas.openxmlformats.org/officeDocument/2006/relationships/hyperlink" Target="https://www.udir.no/eksamen-og-prover/eksamen/muntlig-praktisk-ny-eksamensform-for-10.-trinn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tall-og-forskning/finn-forskning/rapporter/vurderinger-og-forelopige-anbefalinger-fra-eksamensgruppa/5.eksamensordninger-i-fagfornyelsen/" TargetMode="External"/><Relationship Id="rId2" Type="http://schemas.openxmlformats.org/officeDocument/2006/relationships/hyperlink" Target="https://www.udir.no/eksamen-og-prover/eksamen/muntlig-eksamen/" TargetMode="External"/><Relationship Id="rId1" Type="http://schemas.openxmlformats.org/officeDocument/2006/relationships/hyperlink" Target="https://www.udir.no/eksamen-og-prover/eksamen/muntlig-praktisk-ny-eksamensform-for-10.-trin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F4729-B27C-4B0A-9B50-3399A04C0978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3E5512-572D-4BDF-A29A-76F25A09770B}">
      <dgm:prSet/>
      <dgm:spPr/>
      <dgm:t>
        <a:bodyPr/>
        <a:lstStyle/>
        <a:p>
          <a:r>
            <a:rPr lang="nb-NO" baseline="0" dirty="0"/>
            <a:t>Revidere eksamensreglementet</a:t>
          </a:r>
          <a:endParaRPr lang="en-US" dirty="0"/>
        </a:p>
      </dgm:t>
    </dgm:pt>
    <dgm:pt modelId="{35840595-60D8-4250-A99C-94ABEBE889A3}" type="parTrans" cxnId="{77A23534-057A-4F54-9C06-7CC72C9707AD}">
      <dgm:prSet/>
      <dgm:spPr/>
      <dgm:t>
        <a:bodyPr/>
        <a:lstStyle/>
        <a:p>
          <a:endParaRPr lang="en-US"/>
        </a:p>
      </dgm:t>
    </dgm:pt>
    <dgm:pt modelId="{97289121-8619-4990-9EF9-854EEE124878}" type="sibTrans" cxnId="{77A23534-057A-4F54-9C06-7CC72C9707AD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D8BDA643-30BB-49FC-9F1A-472529D94516}">
      <dgm:prSet/>
      <dgm:spPr/>
      <dgm:t>
        <a:bodyPr/>
        <a:lstStyle/>
        <a:p>
          <a:r>
            <a:rPr lang="nb-NO" baseline="0"/>
            <a:t>Kompetanse «ny» munnleg- kva inneber endringane?</a:t>
          </a:r>
          <a:endParaRPr lang="en-US"/>
        </a:p>
      </dgm:t>
    </dgm:pt>
    <dgm:pt modelId="{EB034D9F-DF66-42B4-B886-0D447A08BDEA}" type="parTrans" cxnId="{D3CD7FB5-4DE9-4E19-9BCB-2E94C4B1D3A1}">
      <dgm:prSet/>
      <dgm:spPr/>
      <dgm:t>
        <a:bodyPr/>
        <a:lstStyle/>
        <a:p>
          <a:endParaRPr lang="en-US"/>
        </a:p>
      </dgm:t>
    </dgm:pt>
    <dgm:pt modelId="{8FAD5E9B-F9B8-4B52-AED9-443A5387F1AC}" type="sibTrans" cxnId="{D3CD7FB5-4DE9-4E19-9BCB-2E94C4B1D3A1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2046FB23-510A-4C60-B285-C82EAD443D49}">
      <dgm:prSet/>
      <dgm:spPr/>
      <dgm:t>
        <a:bodyPr/>
        <a:lstStyle/>
        <a:p>
          <a:r>
            <a:rPr lang="nb-NO" dirty="0"/>
            <a:t>Profesjonsfellesskapa </a:t>
          </a:r>
          <a:endParaRPr lang="nn-NO" dirty="0"/>
        </a:p>
      </dgm:t>
    </dgm:pt>
    <dgm:pt modelId="{627E04D4-B71B-4BEC-838C-2C6EBA371819}" type="parTrans" cxnId="{43790FD9-0C69-4C8E-B2E8-8CE9F54A7615}">
      <dgm:prSet/>
      <dgm:spPr/>
    </dgm:pt>
    <dgm:pt modelId="{740CB51B-D5E6-49D9-A129-CC5ABDD65B07}" type="sibTrans" cxnId="{43790FD9-0C69-4C8E-B2E8-8CE9F54A7615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F786F52-F895-43DE-9D0F-A46450BF39B5}" type="pres">
      <dgm:prSet presAssocID="{B9CF4729-B27C-4B0A-9B50-3399A04C0978}" presName="Name0" presStyleCnt="0">
        <dgm:presLayoutVars>
          <dgm:animLvl val="lvl"/>
          <dgm:resizeHandles val="exact"/>
        </dgm:presLayoutVars>
      </dgm:prSet>
      <dgm:spPr/>
    </dgm:pt>
    <dgm:pt modelId="{4AFFBF12-7971-414B-AF2A-BEBC325D7E90}" type="pres">
      <dgm:prSet presAssocID="{363E5512-572D-4BDF-A29A-76F25A09770B}" presName="compositeNode" presStyleCnt="0">
        <dgm:presLayoutVars>
          <dgm:bulletEnabled val="1"/>
        </dgm:presLayoutVars>
      </dgm:prSet>
      <dgm:spPr/>
    </dgm:pt>
    <dgm:pt modelId="{EAB11D37-51B8-40F4-80D1-51412379E66E}" type="pres">
      <dgm:prSet presAssocID="{363E5512-572D-4BDF-A29A-76F25A09770B}" presName="bgRect" presStyleLbl="alignNode1" presStyleIdx="0" presStyleCnt="3"/>
      <dgm:spPr/>
    </dgm:pt>
    <dgm:pt modelId="{422FF6DA-A885-4BF6-B451-A94996B0D124}" type="pres">
      <dgm:prSet presAssocID="{97289121-8619-4990-9EF9-854EEE12487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135B744-351F-4743-BA82-4AE2C25D1FBE}" type="pres">
      <dgm:prSet presAssocID="{363E5512-572D-4BDF-A29A-76F25A09770B}" presName="nodeRect" presStyleLbl="alignNode1" presStyleIdx="0" presStyleCnt="3">
        <dgm:presLayoutVars>
          <dgm:bulletEnabled val="1"/>
        </dgm:presLayoutVars>
      </dgm:prSet>
      <dgm:spPr/>
    </dgm:pt>
    <dgm:pt modelId="{64460752-802E-4175-AC10-86801D58A95C}" type="pres">
      <dgm:prSet presAssocID="{97289121-8619-4990-9EF9-854EEE124878}" presName="sibTrans" presStyleCnt="0"/>
      <dgm:spPr/>
    </dgm:pt>
    <dgm:pt modelId="{FF4B0C9B-14DF-44FE-AA02-3B93E8081F9C}" type="pres">
      <dgm:prSet presAssocID="{2046FB23-510A-4C60-B285-C82EAD443D49}" presName="compositeNode" presStyleCnt="0">
        <dgm:presLayoutVars>
          <dgm:bulletEnabled val="1"/>
        </dgm:presLayoutVars>
      </dgm:prSet>
      <dgm:spPr/>
    </dgm:pt>
    <dgm:pt modelId="{60B5375D-E3CB-478F-8672-A72C4FB8B36F}" type="pres">
      <dgm:prSet presAssocID="{2046FB23-510A-4C60-B285-C82EAD443D49}" presName="bgRect" presStyleLbl="alignNode1" presStyleIdx="1" presStyleCnt="3"/>
      <dgm:spPr/>
    </dgm:pt>
    <dgm:pt modelId="{1F104AD0-7CC3-4C9F-8890-E8A02FAAB500}" type="pres">
      <dgm:prSet presAssocID="{740CB51B-D5E6-49D9-A129-CC5ABDD65B0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83B7E82-2359-4E3C-BE5E-4781D8E46749}" type="pres">
      <dgm:prSet presAssocID="{2046FB23-510A-4C60-B285-C82EAD443D49}" presName="nodeRect" presStyleLbl="alignNode1" presStyleIdx="1" presStyleCnt="3">
        <dgm:presLayoutVars>
          <dgm:bulletEnabled val="1"/>
        </dgm:presLayoutVars>
      </dgm:prSet>
      <dgm:spPr/>
    </dgm:pt>
    <dgm:pt modelId="{22B571C5-F955-416F-B647-4B6788659FA7}" type="pres">
      <dgm:prSet presAssocID="{740CB51B-D5E6-49D9-A129-CC5ABDD65B07}" presName="sibTrans" presStyleCnt="0"/>
      <dgm:spPr/>
    </dgm:pt>
    <dgm:pt modelId="{438511AA-D2E6-4AA6-BC1C-5E3D5AAA0866}" type="pres">
      <dgm:prSet presAssocID="{D8BDA643-30BB-49FC-9F1A-472529D94516}" presName="compositeNode" presStyleCnt="0">
        <dgm:presLayoutVars>
          <dgm:bulletEnabled val="1"/>
        </dgm:presLayoutVars>
      </dgm:prSet>
      <dgm:spPr/>
    </dgm:pt>
    <dgm:pt modelId="{AB28F57C-3047-4F80-9050-844A880F0BF9}" type="pres">
      <dgm:prSet presAssocID="{D8BDA643-30BB-49FC-9F1A-472529D94516}" presName="bgRect" presStyleLbl="alignNode1" presStyleIdx="2" presStyleCnt="3"/>
      <dgm:spPr/>
    </dgm:pt>
    <dgm:pt modelId="{D7F348C4-D1F1-4E80-A3E0-5EB44D27F2C0}" type="pres">
      <dgm:prSet presAssocID="{8FAD5E9B-F9B8-4B52-AED9-443A5387F1A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7ACC6BD-4142-4289-882B-3F4846AEB626}" type="pres">
      <dgm:prSet presAssocID="{D8BDA643-30BB-49FC-9F1A-472529D9451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7AB662D-AD0B-469C-BA87-C0E9D3EE088D}" type="presOf" srcId="{2046FB23-510A-4C60-B285-C82EAD443D49}" destId="{983B7E82-2359-4E3C-BE5E-4781D8E46749}" srcOrd="1" destOrd="0" presId="urn:microsoft.com/office/officeart/2016/7/layout/LinearBlockProcessNumbered"/>
    <dgm:cxn modelId="{77A23534-057A-4F54-9C06-7CC72C9707AD}" srcId="{B9CF4729-B27C-4B0A-9B50-3399A04C0978}" destId="{363E5512-572D-4BDF-A29A-76F25A09770B}" srcOrd="0" destOrd="0" parTransId="{35840595-60D8-4250-A99C-94ABEBE889A3}" sibTransId="{97289121-8619-4990-9EF9-854EEE124878}"/>
    <dgm:cxn modelId="{8DBB4862-1729-4D9A-8566-0EDC135C462E}" type="presOf" srcId="{363E5512-572D-4BDF-A29A-76F25A09770B}" destId="{2135B744-351F-4743-BA82-4AE2C25D1FBE}" srcOrd="1" destOrd="0" presId="urn:microsoft.com/office/officeart/2016/7/layout/LinearBlockProcessNumbered"/>
    <dgm:cxn modelId="{D3E46C8B-FDEF-4068-ABA2-921C9691375A}" type="presOf" srcId="{B9CF4729-B27C-4B0A-9B50-3399A04C0978}" destId="{8F786F52-F895-43DE-9D0F-A46450BF39B5}" srcOrd="0" destOrd="0" presId="urn:microsoft.com/office/officeart/2016/7/layout/LinearBlockProcessNumbered"/>
    <dgm:cxn modelId="{2AAF70A5-E487-415C-8D5D-8D8BEE854684}" type="presOf" srcId="{740CB51B-D5E6-49D9-A129-CC5ABDD65B07}" destId="{1F104AD0-7CC3-4C9F-8890-E8A02FAAB500}" srcOrd="0" destOrd="0" presId="urn:microsoft.com/office/officeart/2016/7/layout/LinearBlockProcessNumbered"/>
    <dgm:cxn modelId="{EB7769AD-B33D-4036-9F3F-F6F981B4E85A}" type="presOf" srcId="{2046FB23-510A-4C60-B285-C82EAD443D49}" destId="{60B5375D-E3CB-478F-8672-A72C4FB8B36F}" srcOrd="0" destOrd="0" presId="urn:microsoft.com/office/officeart/2016/7/layout/LinearBlockProcessNumbered"/>
    <dgm:cxn modelId="{D3CD7FB5-4DE9-4E19-9BCB-2E94C4B1D3A1}" srcId="{B9CF4729-B27C-4B0A-9B50-3399A04C0978}" destId="{D8BDA643-30BB-49FC-9F1A-472529D94516}" srcOrd="2" destOrd="0" parTransId="{EB034D9F-DF66-42B4-B886-0D447A08BDEA}" sibTransId="{8FAD5E9B-F9B8-4B52-AED9-443A5387F1AC}"/>
    <dgm:cxn modelId="{586251B9-598C-4B87-83F7-EF7F78E05597}" type="presOf" srcId="{D8BDA643-30BB-49FC-9F1A-472529D94516}" destId="{AB28F57C-3047-4F80-9050-844A880F0BF9}" srcOrd="0" destOrd="0" presId="urn:microsoft.com/office/officeart/2016/7/layout/LinearBlockProcessNumbered"/>
    <dgm:cxn modelId="{5A0486D2-B09E-438C-81D8-417CF6278088}" type="presOf" srcId="{D8BDA643-30BB-49FC-9F1A-472529D94516}" destId="{D7ACC6BD-4142-4289-882B-3F4846AEB626}" srcOrd="1" destOrd="0" presId="urn:microsoft.com/office/officeart/2016/7/layout/LinearBlockProcessNumbered"/>
    <dgm:cxn modelId="{43790FD9-0C69-4C8E-B2E8-8CE9F54A7615}" srcId="{B9CF4729-B27C-4B0A-9B50-3399A04C0978}" destId="{2046FB23-510A-4C60-B285-C82EAD443D49}" srcOrd="1" destOrd="0" parTransId="{627E04D4-B71B-4BEC-838C-2C6EBA371819}" sibTransId="{740CB51B-D5E6-49D9-A129-CC5ABDD65B07}"/>
    <dgm:cxn modelId="{C20D84E2-B7C9-420C-AED2-AB914D2B4D60}" type="presOf" srcId="{97289121-8619-4990-9EF9-854EEE124878}" destId="{422FF6DA-A885-4BF6-B451-A94996B0D124}" srcOrd="0" destOrd="0" presId="urn:microsoft.com/office/officeart/2016/7/layout/LinearBlockProcessNumbered"/>
    <dgm:cxn modelId="{E6F044E4-1148-4744-B01C-1406728DC139}" type="presOf" srcId="{8FAD5E9B-F9B8-4B52-AED9-443A5387F1AC}" destId="{D7F348C4-D1F1-4E80-A3E0-5EB44D27F2C0}" srcOrd="0" destOrd="0" presId="urn:microsoft.com/office/officeart/2016/7/layout/LinearBlockProcessNumbered"/>
    <dgm:cxn modelId="{7E3C32E9-D4CF-434D-B4DA-0180AFBF6ECE}" type="presOf" srcId="{363E5512-572D-4BDF-A29A-76F25A09770B}" destId="{EAB11D37-51B8-40F4-80D1-51412379E66E}" srcOrd="0" destOrd="0" presId="urn:microsoft.com/office/officeart/2016/7/layout/LinearBlockProcessNumbered"/>
    <dgm:cxn modelId="{FDCC9AC2-EBFA-4542-ACBA-132B312D3FCE}" type="presParOf" srcId="{8F786F52-F895-43DE-9D0F-A46450BF39B5}" destId="{4AFFBF12-7971-414B-AF2A-BEBC325D7E90}" srcOrd="0" destOrd="0" presId="urn:microsoft.com/office/officeart/2016/7/layout/LinearBlockProcessNumbered"/>
    <dgm:cxn modelId="{EA2EA22D-5C57-4DB3-932F-670D2F23F2E1}" type="presParOf" srcId="{4AFFBF12-7971-414B-AF2A-BEBC325D7E90}" destId="{EAB11D37-51B8-40F4-80D1-51412379E66E}" srcOrd="0" destOrd="0" presId="urn:microsoft.com/office/officeart/2016/7/layout/LinearBlockProcessNumbered"/>
    <dgm:cxn modelId="{75DCE95E-8A87-4B0E-A48D-4E6AEA205477}" type="presParOf" srcId="{4AFFBF12-7971-414B-AF2A-BEBC325D7E90}" destId="{422FF6DA-A885-4BF6-B451-A94996B0D124}" srcOrd="1" destOrd="0" presId="urn:microsoft.com/office/officeart/2016/7/layout/LinearBlockProcessNumbered"/>
    <dgm:cxn modelId="{080A2589-3B18-43A3-BD1A-A4C8FD8C1880}" type="presParOf" srcId="{4AFFBF12-7971-414B-AF2A-BEBC325D7E90}" destId="{2135B744-351F-4743-BA82-4AE2C25D1FBE}" srcOrd="2" destOrd="0" presId="urn:microsoft.com/office/officeart/2016/7/layout/LinearBlockProcessNumbered"/>
    <dgm:cxn modelId="{E45A9EEE-0759-4D2D-8721-1A5B18F3D6CD}" type="presParOf" srcId="{8F786F52-F895-43DE-9D0F-A46450BF39B5}" destId="{64460752-802E-4175-AC10-86801D58A95C}" srcOrd="1" destOrd="0" presId="urn:microsoft.com/office/officeart/2016/7/layout/LinearBlockProcessNumbered"/>
    <dgm:cxn modelId="{6267848B-4DE8-4B2D-9C7F-B8476F737EE1}" type="presParOf" srcId="{8F786F52-F895-43DE-9D0F-A46450BF39B5}" destId="{FF4B0C9B-14DF-44FE-AA02-3B93E8081F9C}" srcOrd="2" destOrd="0" presId="urn:microsoft.com/office/officeart/2016/7/layout/LinearBlockProcessNumbered"/>
    <dgm:cxn modelId="{5193AC07-452D-40C6-AC84-3F0D9914470E}" type="presParOf" srcId="{FF4B0C9B-14DF-44FE-AA02-3B93E8081F9C}" destId="{60B5375D-E3CB-478F-8672-A72C4FB8B36F}" srcOrd="0" destOrd="0" presId="urn:microsoft.com/office/officeart/2016/7/layout/LinearBlockProcessNumbered"/>
    <dgm:cxn modelId="{3326CFA2-0E3F-45B2-A995-1BB6FB66416D}" type="presParOf" srcId="{FF4B0C9B-14DF-44FE-AA02-3B93E8081F9C}" destId="{1F104AD0-7CC3-4C9F-8890-E8A02FAAB500}" srcOrd="1" destOrd="0" presId="urn:microsoft.com/office/officeart/2016/7/layout/LinearBlockProcessNumbered"/>
    <dgm:cxn modelId="{A1804DBA-4D28-4660-B66D-8669BB20C2D7}" type="presParOf" srcId="{FF4B0C9B-14DF-44FE-AA02-3B93E8081F9C}" destId="{983B7E82-2359-4E3C-BE5E-4781D8E46749}" srcOrd="2" destOrd="0" presId="urn:microsoft.com/office/officeart/2016/7/layout/LinearBlockProcessNumbered"/>
    <dgm:cxn modelId="{61A99ADD-AE1D-41E3-A204-AD5DF60DB758}" type="presParOf" srcId="{8F786F52-F895-43DE-9D0F-A46450BF39B5}" destId="{22B571C5-F955-416F-B647-4B6788659FA7}" srcOrd="3" destOrd="0" presId="urn:microsoft.com/office/officeart/2016/7/layout/LinearBlockProcessNumbered"/>
    <dgm:cxn modelId="{49B64BE3-5A16-4A3A-BF71-0551F4DCB3AD}" type="presParOf" srcId="{8F786F52-F895-43DE-9D0F-A46450BF39B5}" destId="{438511AA-D2E6-4AA6-BC1C-5E3D5AAA0866}" srcOrd="4" destOrd="0" presId="urn:microsoft.com/office/officeart/2016/7/layout/LinearBlockProcessNumbered"/>
    <dgm:cxn modelId="{718F53D2-5746-4508-9CBE-815A2809CAEB}" type="presParOf" srcId="{438511AA-D2E6-4AA6-BC1C-5E3D5AAA0866}" destId="{AB28F57C-3047-4F80-9050-844A880F0BF9}" srcOrd="0" destOrd="0" presId="urn:microsoft.com/office/officeart/2016/7/layout/LinearBlockProcessNumbered"/>
    <dgm:cxn modelId="{5F63F324-DF76-47DB-8D14-4D67DFF9D29C}" type="presParOf" srcId="{438511AA-D2E6-4AA6-BC1C-5E3D5AAA0866}" destId="{D7F348C4-D1F1-4E80-A3E0-5EB44D27F2C0}" srcOrd="1" destOrd="0" presId="urn:microsoft.com/office/officeart/2016/7/layout/LinearBlockProcessNumbered"/>
    <dgm:cxn modelId="{88C8AD46-2119-44CA-A581-A97DFE10C982}" type="presParOf" srcId="{438511AA-D2E6-4AA6-BC1C-5E3D5AAA0866}" destId="{D7ACC6BD-4142-4289-882B-3F4846AEB62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2BFF4-9488-4449-AB9B-72623E62959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E3381B-CD5A-4123-9A0D-07E400A7C425}">
      <dgm:prSet/>
      <dgm:spPr/>
      <dgm:t>
        <a:bodyPr/>
        <a:lstStyle/>
        <a:p>
          <a:r>
            <a:rPr lang="nn-NO">
              <a:hlinkClick xmlns:r="http://schemas.openxmlformats.org/officeDocument/2006/relationships" r:id="rId1"/>
            </a:rPr>
            <a:t>Muntlig-praktisk: Ny eksamensform for 10. trinn (udir.no</a:t>
          </a:r>
          <a:r>
            <a:rPr lang="nn-NO"/>
            <a:t>)</a:t>
          </a:r>
          <a:endParaRPr lang="en-US"/>
        </a:p>
      </dgm:t>
    </dgm:pt>
    <dgm:pt modelId="{780A8FCC-BC0E-449D-9A1F-21E8A5B75A9C}" type="parTrans" cxnId="{0502BCD3-2178-450A-9520-A17A21F80927}">
      <dgm:prSet/>
      <dgm:spPr/>
      <dgm:t>
        <a:bodyPr/>
        <a:lstStyle/>
        <a:p>
          <a:endParaRPr lang="en-US"/>
        </a:p>
      </dgm:t>
    </dgm:pt>
    <dgm:pt modelId="{9BE3B697-ECAF-4DB8-AA21-27BEC477B765}" type="sibTrans" cxnId="{0502BCD3-2178-450A-9520-A17A21F80927}">
      <dgm:prSet/>
      <dgm:spPr/>
      <dgm:t>
        <a:bodyPr/>
        <a:lstStyle/>
        <a:p>
          <a:endParaRPr lang="en-US"/>
        </a:p>
      </dgm:t>
    </dgm:pt>
    <dgm:pt modelId="{0AE0DD7E-2A2F-44A6-B865-910695D7C545}">
      <dgm:prSet/>
      <dgm:spPr/>
      <dgm:t>
        <a:bodyPr/>
        <a:lstStyle/>
        <a:p>
          <a:r>
            <a:rPr lang="nn-NO">
              <a:hlinkClick xmlns:r="http://schemas.openxmlformats.org/officeDocument/2006/relationships" r:id="rId2"/>
            </a:rPr>
            <a:t>Regler for muntlig eksamen og muntlig-praktisk eksamen (udir.no)</a:t>
          </a:r>
          <a:endParaRPr lang="en-US"/>
        </a:p>
      </dgm:t>
    </dgm:pt>
    <dgm:pt modelId="{1B1221A6-20FF-4F7E-B7CC-F6559991E957}" type="parTrans" cxnId="{3EA78A3D-35DD-42E1-BCBD-0D65E778AB8F}">
      <dgm:prSet/>
      <dgm:spPr/>
      <dgm:t>
        <a:bodyPr/>
        <a:lstStyle/>
        <a:p>
          <a:endParaRPr lang="en-US"/>
        </a:p>
      </dgm:t>
    </dgm:pt>
    <dgm:pt modelId="{457A7F50-6C7A-41ED-B24A-3F1D99545E6C}" type="sibTrans" cxnId="{3EA78A3D-35DD-42E1-BCBD-0D65E778AB8F}">
      <dgm:prSet/>
      <dgm:spPr/>
      <dgm:t>
        <a:bodyPr/>
        <a:lstStyle/>
        <a:p>
          <a:endParaRPr lang="en-US"/>
        </a:p>
      </dgm:t>
    </dgm:pt>
    <dgm:pt modelId="{144DC217-F0C4-4A5A-910F-D1803E38E5B4}">
      <dgm:prSet/>
      <dgm:spPr/>
      <dgm:t>
        <a:bodyPr/>
        <a:lstStyle/>
        <a:p>
          <a:r>
            <a:rPr lang="nn-NO">
              <a:hlinkClick xmlns:r="http://schemas.openxmlformats.org/officeDocument/2006/relationships" r:id="rId3"/>
            </a:rPr>
            <a:t>5. Eksamensordninger i fagfornyelsen (udir.no)</a:t>
          </a:r>
          <a:endParaRPr lang="en-US"/>
        </a:p>
      </dgm:t>
    </dgm:pt>
    <dgm:pt modelId="{8DD51368-753A-422F-B7DF-71EA5B165FD9}" type="parTrans" cxnId="{92302757-69B9-4ED8-9A75-365283614C28}">
      <dgm:prSet/>
      <dgm:spPr/>
      <dgm:t>
        <a:bodyPr/>
        <a:lstStyle/>
        <a:p>
          <a:endParaRPr lang="en-US"/>
        </a:p>
      </dgm:t>
    </dgm:pt>
    <dgm:pt modelId="{7EEE4A3A-52B9-4745-9EDB-23A56B040B31}" type="sibTrans" cxnId="{92302757-69B9-4ED8-9A75-365283614C28}">
      <dgm:prSet/>
      <dgm:spPr/>
      <dgm:t>
        <a:bodyPr/>
        <a:lstStyle/>
        <a:p>
          <a:endParaRPr lang="en-US"/>
        </a:p>
      </dgm:t>
    </dgm:pt>
    <dgm:pt modelId="{2DDA47EC-2D5B-476F-A275-5E6A1430F3B6}" type="pres">
      <dgm:prSet presAssocID="{B592BFF4-9488-4449-AB9B-72623E6295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531015-D6EE-4680-9B58-216A138A5ABC}" type="pres">
      <dgm:prSet presAssocID="{5DE3381B-CD5A-4123-9A0D-07E400A7C425}" presName="hierRoot1" presStyleCnt="0"/>
      <dgm:spPr/>
    </dgm:pt>
    <dgm:pt modelId="{0D985304-50CC-4394-8D77-1352A8A909DA}" type="pres">
      <dgm:prSet presAssocID="{5DE3381B-CD5A-4123-9A0D-07E400A7C425}" presName="composite" presStyleCnt="0"/>
      <dgm:spPr/>
    </dgm:pt>
    <dgm:pt modelId="{85A8BBD1-30C2-4B61-896E-B82CA97A73B4}" type="pres">
      <dgm:prSet presAssocID="{5DE3381B-CD5A-4123-9A0D-07E400A7C425}" presName="background" presStyleLbl="node0" presStyleIdx="0" presStyleCnt="3"/>
      <dgm:spPr/>
    </dgm:pt>
    <dgm:pt modelId="{91BBBCC9-E983-40E9-A205-5316E854D130}" type="pres">
      <dgm:prSet presAssocID="{5DE3381B-CD5A-4123-9A0D-07E400A7C425}" presName="text" presStyleLbl="fgAcc0" presStyleIdx="0" presStyleCnt="3">
        <dgm:presLayoutVars>
          <dgm:chPref val="3"/>
        </dgm:presLayoutVars>
      </dgm:prSet>
      <dgm:spPr/>
    </dgm:pt>
    <dgm:pt modelId="{51A8544A-4B0E-401A-9D3D-44A49BFD88CB}" type="pres">
      <dgm:prSet presAssocID="{5DE3381B-CD5A-4123-9A0D-07E400A7C425}" presName="hierChild2" presStyleCnt="0"/>
      <dgm:spPr/>
    </dgm:pt>
    <dgm:pt modelId="{33419453-13AC-418F-82F7-58B55AF1A3EE}" type="pres">
      <dgm:prSet presAssocID="{0AE0DD7E-2A2F-44A6-B865-910695D7C545}" presName="hierRoot1" presStyleCnt="0"/>
      <dgm:spPr/>
    </dgm:pt>
    <dgm:pt modelId="{8C6088D6-BC5F-456D-90C4-A028687E6AC0}" type="pres">
      <dgm:prSet presAssocID="{0AE0DD7E-2A2F-44A6-B865-910695D7C545}" presName="composite" presStyleCnt="0"/>
      <dgm:spPr/>
    </dgm:pt>
    <dgm:pt modelId="{9187C499-3303-4859-8674-5EBF1A29E34B}" type="pres">
      <dgm:prSet presAssocID="{0AE0DD7E-2A2F-44A6-B865-910695D7C545}" presName="background" presStyleLbl="node0" presStyleIdx="1" presStyleCnt="3"/>
      <dgm:spPr/>
    </dgm:pt>
    <dgm:pt modelId="{8938E418-11CA-4E61-98B5-A22E1165DAEC}" type="pres">
      <dgm:prSet presAssocID="{0AE0DD7E-2A2F-44A6-B865-910695D7C545}" presName="text" presStyleLbl="fgAcc0" presStyleIdx="1" presStyleCnt="3">
        <dgm:presLayoutVars>
          <dgm:chPref val="3"/>
        </dgm:presLayoutVars>
      </dgm:prSet>
      <dgm:spPr/>
    </dgm:pt>
    <dgm:pt modelId="{538EC354-23AB-4FA9-ABFA-5D62234246ED}" type="pres">
      <dgm:prSet presAssocID="{0AE0DD7E-2A2F-44A6-B865-910695D7C545}" presName="hierChild2" presStyleCnt="0"/>
      <dgm:spPr/>
    </dgm:pt>
    <dgm:pt modelId="{B5D6B445-8091-43A6-B3B1-2990A18AF5DB}" type="pres">
      <dgm:prSet presAssocID="{144DC217-F0C4-4A5A-910F-D1803E38E5B4}" presName="hierRoot1" presStyleCnt="0"/>
      <dgm:spPr/>
    </dgm:pt>
    <dgm:pt modelId="{98897646-8E25-487A-B3F3-387D8501EDE7}" type="pres">
      <dgm:prSet presAssocID="{144DC217-F0C4-4A5A-910F-D1803E38E5B4}" presName="composite" presStyleCnt="0"/>
      <dgm:spPr/>
    </dgm:pt>
    <dgm:pt modelId="{09D50F76-D7D8-4243-AB89-AA361A827CDC}" type="pres">
      <dgm:prSet presAssocID="{144DC217-F0C4-4A5A-910F-D1803E38E5B4}" presName="background" presStyleLbl="node0" presStyleIdx="2" presStyleCnt="3"/>
      <dgm:spPr/>
    </dgm:pt>
    <dgm:pt modelId="{E570A88A-CFAB-43C7-88CE-C8E64C5BD1EF}" type="pres">
      <dgm:prSet presAssocID="{144DC217-F0C4-4A5A-910F-D1803E38E5B4}" presName="text" presStyleLbl="fgAcc0" presStyleIdx="2" presStyleCnt="3">
        <dgm:presLayoutVars>
          <dgm:chPref val="3"/>
        </dgm:presLayoutVars>
      </dgm:prSet>
      <dgm:spPr/>
    </dgm:pt>
    <dgm:pt modelId="{38276CA0-DBB4-49E0-AA26-5A3C2390438A}" type="pres">
      <dgm:prSet presAssocID="{144DC217-F0C4-4A5A-910F-D1803E38E5B4}" presName="hierChild2" presStyleCnt="0"/>
      <dgm:spPr/>
    </dgm:pt>
  </dgm:ptLst>
  <dgm:cxnLst>
    <dgm:cxn modelId="{3EA78A3D-35DD-42E1-BCBD-0D65E778AB8F}" srcId="{B592BFF4-9488-4449-AB9B-72623E62959B}" destId="{0AE0DD7E-2A2F-44A6-B865-910695D7C545}" srcOrd="1" destOrd="0" parTransId="{1B1221A6-20FF-4F7E-B7CC-F6559991E957}" sibTransId="{457A7F50-6C7A-41ED-B24A-3F1D99545E6C}"/>
    <dgm:cxn modelId="{B6C0FA66-B451-4DE2-84B6-2768AFBCBF80}" type="presOf" srcId="{5DE3381B-CD5A-4123-9A0D-07E400A7C425}" destId="{91BBBCC9-E983-40E9-A205-5316E854D130}" srcOrd="0" destOrd="0" presId="urn:microsoft.com/office/officeart/2005/8/layout/hierarchy1"/>
    <dgm:cxn modelId="{92302757-69B9-4ED8-9A75-365283614C28}" srcId="{B592BFF4-9488-4449-AB9B-72623E62959B}" destId="{144DC217-F0C4-4A5A-910F-D1803E38E5B4}" srcOrd="2" destOrd="0" parTransId="{8DD51368-753A-422F-B7DF-71EA5B165FD9}" sibTransId="{7EEE4A3A-52B9-4745-9EDB-23A56B040B31}"/>
    <dgm:cxn modelId="{9207D189-3319-4371-8394-20AD69C16393}" type="presOf" srcId="{B592BFF4-9488-4449-AB9B-72623E62959B}" destId="{2DDA47EC-2D5B-476F-A275-5E6A1430F3B6}" srcOrd="0" destOrd="0" presId="urn:microsoft.com/office/officeart/2005/8/layout/hierarchy1"/>
    <dgm:cxn modelId="{FC790A8F-93FD-4E6C-BA15-5C8696FC3C5D}" type="presOf" srcId="{144DC217-F0C4-4A5A-910F-D1803E38E5B4}" destId="{E570A88A-CFAB-43C7-88CE-C8E64C5BD1EF}" srcOrd="0" destOrd="0" presId="urn:microsoft.com/office/officeart/2005/8/layout/hierarchy1"/>
    <dgm:cxn modelId="{8F58DDA6-79CF-4321-A7FB-ED53A4E76E91}" type="presOf" srcId="{0AE0DD7E-2A2F-44A6-B865-910695D7C545}" destId="{8938E418-11CA-4E61-98B5-A22E1165DAEC}" srcOrd="0" destOrd="0" presId="urn:microsoft.com/office/officeart/2005/8/layout/hierarchy1"/>
    <dgm:cxn modelId="{0502BCD3-2178-450A-9520-A17A21F80927}" srcId="{B592BFF4-9488-4449-AB9B-72623E62959B}" destId="{5DE3381B-CD5A-4123-9A0D-07E400A7C425}" srcOrd="0" destOrd="0" parTransId="{780A8FCC-BC0E-449D-9A1F-21E8A5B75A9C}" sibTransId="{9BE3B697-ECAF-4DB8-AA21-27BEC477B765}"/>
    <dgm:cxn modelId="{105EA075-32B2-442C-A1AF-305071D9A980}" type="presParOf" srcId="{2DDA47EC-2D5B-476F-A275-5E6A1430F3B6}" destId="{FF531015-D6EE-4680-9B58-216A138A5ABC}" srcOrd="0" destOrd="0" presId="urn:microsoft.com/office/officeart/2005/8/layout/hierarchy1"/>
    <dgm:cxn modelId="{7A77176C-AE20-4919-AE02-FF7AFDF6CC62}" type="presParOf" srcId="{FF531015-D6EE-4680-9B58-216A138A5ABC}" destId="{0D985304-50CC-4394-8D77-1352A8A909DA}" srcOrd="0" destOrd="0" presId="urn:microsoft.com/office/officeart/2005/8/layout/hierarchy1"/>
    <dgm:cxn modelId="{7095C251-72A8-46BC-AEFE-29152E36D6E2}" type="presParOf" srcId="{0D985304-50CC-4394-8D77-1352A8A909DA}" destId="{85A8BBD1-30C2-4B61-896E-B82CA97A73B4}" srcOrd="0" destOrd="0" presId="urn:microsoft.com/office/officeart/2005/8/layout/hierarchy1"/>
    <dgm:cxn modelId="{D2360535-6A02-4165-A88A-5CA60C355158}" type="presParOf" srcId="{0D985304-50CC-4394-8D77-1352A8A909DA}" destId="{91BBBCC9-E983-40E9-A205-5316E854D130}" srcOrd="1" destOrd="0" presId="urn:microsoft.com/office/officeart/2005/8/layout/hierarchy1"/>
    <dgm:cxn modelId="{DC40FB19-9476-4A62-9DF3-847F9B61E9BC}" type="presParOf" srcId="{FF531015-D6EE-4680-9B58-216A138A5ABC}" destId="{51A8544A-4B0E-401A-9D3D-44A49BFD88CB}" srcOrd="1" destOrd="0" presId="urn:microsoft.com/office/officeart/2005/8/layout/hierarchy1"/>
    <dgm:cxn modelId="{4891AA38-41F6-4119-AAE7-1B45B5584FF3}" type="presParOf" srcId="{2DDA47EC-2D5B-476F-A275-5E6A1430F3B6}" destId="{33419453-13AC-418F-82F7-58B55AF1A3EE}" srcOrd="1" destOrd="0" presId="urn:microsoft.com/office/officeart/2005/8/layout/hierarchy1"/>
    <dgm:cxn modelId="{87AB72FD-07ED-478A-9A6A-CF9824F3ABCD}" type="presParOf" srcId="{33419453-13AC-418F-82F7-58B55AF1A3EE}" destId="{8C6088D6-BC5F-456D-90C4-A028687E6AC0}" srcOrd="0" destOrd="0" presId="urn:microsoft.com/office/officeart/2005/8/layout/hierarchy1"/>
    <dgm:cxn modelId="{8482E026-600D-47F7-9F3E-2F6AFA837C0F}" type="presParOf" srcId="{8C6088D6-BC5F-456D-90C4-A028687E6AC0}" destId="{9187C499-3303-4859-8674-5EBF1A29E34B}" srcOrd="0" destOrd="0" presId="urn:microsoft.com/office/officeart/2005/8/layout/hierarchy1"/>
    <dgm:cxn modelId="{1CDD20A0-4096-4D42-A439-9F7C04322A1F}" type="presParOf" srcId="{8C6088D6-BC5F-456D-90C4-A028687E6AC0}" destId="{8938E418-11CA-4E61-98B5-A22E1165DAEC}" srcOrd="1" destOrd="0" presId="urn:microsoft.com/office/officeart/2005/8/layout/hierarchy1"/>
    <dgm:cxn modelId="{93E9F5A2-A6B8-4A9C-B579-E2AB908E9A4E}" type="presParOf" srcId="{33419453-13AC-418F-82F7-58B55AF1A3EE}" destId="{538EC354-23AB-4FA9-ABFA-5D62234246ED}" srcOrd="1" destOrd="0" presId="urn:microsoft.com/office/officeart/2005/8/layout/hierarchy1"/>
    <dgm:cxn modelId="{3587FAB8-A6D3-47A2-9B28-0967E562BA84}" type="presParOf" srcId="{2DDA47EC-2D5B-476F-A275-5E6A1430F3B6}" destId="{B5D6B445-8091-43A6-B3B1-2990A18AF5DB}" srcOrd="2" destOrd="0" presId="urn:microsoft.com/office/officeart/2005/8/layout/hierarchy1"/>
    <dgm:cxn modelId="{CEDA3082-702D-4DEE-BC93-6DBAC590E5D6}" type="presParOf" srcId="{B5D6B445-8091-43A6-B3B1-2990A18AF5DB}" destId="{98897646-8E25-487A-B3F3-387D8501EDE7}" srcOrd="0" destOrd="0" presId="urn:microsoft.com/office/officeart/2005/8/layout/hierarchy1"/>
    <dgm:cxn modelId="{FCDF0A5A-D63D-4E74-A410-6F0FB417D74A}" type="presParOf" srcId="{98897646-8E25-487A-B3F3-387D8501EDE7}" destId="{09D50F76-D7D8-4243-AB89-AA361A827CDC}" srcOrd="0" destOrd="0" presId="urn:microsoft.com/office/officeart/2005/8/layout/hierarchy1"/>
    <dgm:cxn modelId="{EB8CCF66-43E9-421D-85F2-DF28361D1A5F}" type="presParOf" srcId="{98897646-8E25-487A-B3F3-387D8501EDE7}" destId="{E570A88A-CFAB-43C7-88CE-C8E64C5BD1EF}" srcOrd="1" destOrd="0" presId="urn:microsoft.com/office/officeart/2005/8/layout/hierarchy1"/>
    <dgm:cxn modelId="{DAB8342D-06A2-4396-A556-824A8CEF537C}" type="presParOf" srcId="{B5D6B445-8091-43A6-B3B1-2990A18AF5DB}" destId="{38276CA0-DBB4-49E0-AA26-5A3C239043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A37E8-E087-455E-B195-6139A3AB19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CFE682-1D81-44EE-AD98-678F9EB5E56A}">
      <dgm:prSet/>
      <dgm:spPr/>
      <dgm:t>
        <a:bodyPr/>
        <a:lstStyle/>
        <a:p>
          <a:r>
            <a:rPr lang="nb-NO" baseline="0"/>
            <a:t>Levande i profesjonsfellesskapet </a:t>
          </a:r>
          <a:endParaRPr lang="en-US"/>
        </a:p>
      </dgm:t>
    </dgm:pt>
    <dgm:pt modelId="{F0ABB769-9EC3-4842-9927-3FED8CFC4E20}" type="parTrans" cxnId="{745BD21F-B55E-4D0A-BBD0-BD84FAEF8D8E}">
      <dgm:prSet/>
      <dgm:spPr/>
      <dgm:t>
        <a:bodyPr/>
        <a:lstStyle/>
        <a:p>
          <a:endParaRPr lang="en-US"/>
        </a:p>
      </dgm:t>
    </dgm:pt>
    <dgm:pt modelId="{54427DD2-2011-45A7-B1DF-A276358212F6}" type="sibTrans" cxnId="{745BD21F-B55E-4D0A-BBD0-BD84FAEF8D8E}">
      <dgm:prSet/>
      <dgm:spPr/>
      <dgm:t>
        <a:bodyPr/>
        <a:lstStyle/>
        <a:p>
          <a:endParaRPr lang="en-US"/>
        </a:p>
      </dgm:t>
    </dgm:pt>
    <dgm:pt modelId="{9778DB64-545D-4139-879B-4AA7A21E3052}">
      <dgm:prSet/>
      <dgm:spPr/>
      <dgm:t>
        <a:bodyPr/>
        <a:lstStyle/>
        <a:p>
          <a:r>
            <a:rPr lang="nb-NO" baseline="0"/>
            <a:t>Peike ut retninga for læringa </a:t>
          </a:r>
          <a:endParaRPr lang="en-US"/>
        </a:p>
      </dgm:t>
    </dgm:pt>
    <dgm:pt modelId="{E21BB42C-B89A-4628-9B47-2252325C971F}" type="parTrans" cxnId="{707009C8-BC58-46A1-BD85-3CEDC3FE7F7B}">
      <dgm:prSet/>
      <dgm:spPr/>
      <dgm:t>
        <a:bodyPr/>
        <a:lstStyle/>
        <a:p>
          <a:endParaRPr lang="en-US"/>
        </a:p>
      </dgm:t>
    </dgm:pt>
    <dgm:pt modelId="{F90688BD-22D7-4E2A-B925-686E89138D47}" type="sibTrans" cxnId="{707009C8-BC58-46A1-BD85-3CEDC3FE7F7B}">
      <dgm:prSet/>
      <dgm:spPr/>
      <dgm:t>
        <a:bodyPr/>
        <a:lstStyle/>
        <a:p>
          <a:endParaRPr lang="en-US"/>
        </a:p>
      </dgm:t>
    </dgm:pt>
    <dgm:pt modelId="{A9DCCF6C-DF27-4AEF-872D-1F4A456B93D3}">
      <dgm:prSet/>
      <dgm:spPr/>
      <dgm:t>
        <a:bodyPr/>
        <a:lstStyle/>
        <a:p>
          <a:r>
            <a:rPr lang="nb-NO" baseline="0"/>
            <a:t>Auke læringsutbytet og gjere oss meir LK20isk </a:t>
          </a:r>
          <a:endParaRPr lang="en-US"/>
        </a:p>
      </dgm:t>
    </dgm:pt>
    <dgm:pt modelId="{6A95766F-8BF6-4300-B114-35B646D76828}" type="parTrans" cxnId="{930EBA1C-E37A-48AF-8230-0FA770D031F8}">
      <dgm:prSet/>
      <dgm:spPr/>
      <dgm:t>
        <a:bodyPr/>
        <a:lstStyle/>
        <a:p>
          <a:endParaRPr lang="en-US"/>
        </a:p>
      </dgm:t>
    </dgm:pt>
    <dgm:pt modelId="{E077ABA9-8DE1-4F28-BDD8-B624E10D2116}" type="sibTrans" cxnId="{930EBA1C-E37A-48AF-8230-0FA770D031F8}">
      <dgm:prSet/>
      <dgm:spPr/>
      <dgm:t>
        <a:bodyPr/>
        <a:lstStyle/>
        <a:p>
          <a:endParaRPr lang="en-US"/>
        </a:p>
      </dgm:t>
    </dgm:pt>
    <dgm:pt modelId="{997FB35A-2B51-4EAF-BF8D-E09777261CE1}" type="pres">
      <dgm:prSet presAssocID="{B27A37E8-E087-455E-B195-6139A3AB195C}" presName="outerComposite" presStyleCnt="0">
        <dgm:presLayoutVars>
          <dgm:chMax val="5"/>
          <dgm:dir/>
          <dgm:resizeHandles val="exact"/>
        </dgm:presLayoutVars>
      </dgm:prSet>
      <dgm:spPr/>
    </dgm:pt>
    <dgm:pt modelId="{ABC25D18-B0DF-4D75-8BCC-0D6E4B28B225}" type="pres">
      <dgm:prSet presAssocID="{B27A37E8-E087-455E-B195-6139A3AB195C}" presName="dummyMaxCanvas" presStyleCnt="0">
        <dgm:presLayoutVars/>
      </dgm:prSet>
      <dgm:spPr/>
    </dgm:pt>
    <dgm:pt modelId="{7C9C001E-A499-459F-8715-2A8A7584414F}" type="pres">
      <dgm:prSet presAssocID="{B27A37E8-E087-455E-B195-6139A3AB195C}" presName="ThreeNodes_1" presStyleLbl="node1" presStyleIdx="0" presStyleCnt="3">
        <dgm:presLayoutVars>
          <dgm:bulletEnabled val="1"/>
        </dgm:presLayoutVars>
      </dgm:prSet>
      <dgm:spPr/>
    </dgm:pt>
    <dgm:pt modelId="{43A3C4E1-FE2D-4BD6-870A-972F525A75BB}" type="pres">
      <dgm:prSet presAssocID="{B27A37E8-E087-455E-B195-6139A3AB195C}" presName="ThreeNodes_2" presStyleLbl="node1" presStyleIdx="1" presStyleCnt="3">
        <dgm:presLayoutVars>
          <dgm:bulletEnabled val="1"/>
        </dgm:presLayoutVars>
      </dgm:prSet>
      <dgm:spPr/>
    </dgm:pt>
    <dgm:pt modelId="{B0BB0002-CC29-4167-B85B-C11896D05F21}" type="pres">
      <dgm:prSet presAssocID="{B27A37E8-E087-455E-B195-6139A3AB195C}" presName="ThreeNodes_3" presStyleLbl="node1" presStyleIdx="2" presStyleCnt="3">
        <dgm:presLayoutVars>
          <dgm:bulletEnabled val="1"/>
        </dgm:presLayoutVars>
      </dgm:prSet>
      <dgm:spPr/>
    </dgm:pt>
    <dgm:pt modelId="{DD6C5C76-0EF6-45BF-B513-CB74ADE3ED0C}" type="pres">
      <dgm:prSet presAssocID="{B27A37E8-E087-455E-B195-6139A3AB195C}" presName="ThreeConn_1-2" presStyleLbl="fgAccFollowNode1" presStyleIdx="0" presStyleCnt="2">
        <dgm:presLayoutVars>
          <dgm:bulletEnabled val="1"/>
        </dgm:presLayoutVars>
      </dgm:prSet>
      <dgm:spPr/>
    </dgm:pt>
    <dgm:pt modelId="{8025ED53-9A3A-4E1D-AF13-CF95790EC95E}" type="pres">
      <dgm:prSet presAssocID="{B27A37E8-E087-455E-B195-6139A3AB195C}" presName="ThreeConn_2-3" presStyleLbl="fgAccFollowNode1" presStyleIdx="1" presStyleCnt="2">
        <dgm:presLayoutVars>
          <dgm:bulletEnabled val="1"/>
        </dgm:presLayoutVars>
      </dgm:prSet>
      <dgm:spPr/>
    </dgm:pt>
    <dgm:pt modelId="{1FDBF3EE-1B95-48E1-AE55-3DFD7C36AA9D}" type="pres">
      <dgm:prSet presAssocID="{B27A37E8-E087-455E-B195-6139A3AB195C}" presName="ThreeNodes_1_text" presStyleLbl="node1" presStyleIdx="2" presStyleCnt="3">
        <dgm:presLayoutVars>
          <dgm:bulletEnabled val="1"/>
        </dgm:presLayoutVars>
      </dgm:prSet>
      <dgm:spPr/>
    </dgm:pt>
    <dgm:pt modelId="{10B9446E-B675-4F74-8C5B-04ED0B364630}" type="pres">
      <dgm:prSet presAssocID="{B27A37E8-E087-455E-B195-6139A3AB195C}" presName="ThreeNodes_2_text" presStyleLbl="node1" presStyleIdx="2" presStyleCnt="3">
        <dgm:presLayoutVars>
          <dgm:bulletEnabled val="1"/>
        </dgm:presLayoutVars>
      </dgm:prSet>
      <dgm:spPr/>
    </dgm:pt>
    <dgm:pt modelId="{1974261D-55A2-4AB5-9D57-3BB5C28D6493}" type="pres">
      <dgm:prSet presAssocID="{B27A37E8-E087-455E-B195-6139A3AB19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1109F08-F84E-457C-9998-5B390C5DE03F}" type="presOf" srcId="{9778DB64-545D-4139-879B-4AA7A21E3052}" destId="{10B9446E-B675-4F74-8C5B-04ED0B364630}" srcOrd="1" destOrd="0" presId="urn:microsoft.com/office/officeart/2005/8/layout/vProcess5"/>
    <dgm:cxn modelId="{930EBA1C-E37A-48AF-8230-0FA770D031F8}" srcId="{B27A37E8-E087-455E-B195-6139A3AB195C}" destId="{A9DCCF6C-DF27-4AEF-872D-1F4A456B93D3}" srcOrd="2" destOrd="0" parTransId="{6A95766F-8BF6-4300-B114-35B646D76828}" sibTransId="{E077ABA9-8DE1-4F28-BDD8-B624E10D2116}"/>
    <dgm:cxn modelId="{745BD21F-B55E-4D0A-BBD0-BD84FAEF8D8E}" srcId="{B27A37E8-E087-455E-B195-6139A3AB195C}" destId="{0ECFE682-1D81-44EE-AD98-678F9EB5E56A}" srcOrd="0" destOrd="0" parTransId="{F0ABB769-9EC3-4842-9927-3FED8CFC4E20}" sibTransId="{54427DD2-2011-45A7-B1DF-A276358212F6}"/>
    <dgm:cxn modelId="{4DCE6332-7067-4963-9E6C-30800CCF39CF}" type="presOf" srcId="{A9DCCF6C-DF27-4AEF-872D-1F4A456B93D3}" destId="{B0BB0002-CC29-4167-B85B-C11896D05F21}" srcOrd="0" destOrd="0" presId="urn:microsoft.com/office/officeart/2005/8/layout/vProcess5"/>
    <dgm:cxn modelId="{CBC4D13F-FC0F-489A-8A12-B67F67D13F8C}" type="presOf" srcId="{B27A37E8-E087-455E-B195-6139A3AB195C}" destId="{997FB35A-2B51-4EAF-BF8D-E09777261CE1}" srcOrd="0" destOrd="0" presId="urn:microsoft.com/office/officeart/2005/8/layout/vProcess5"/>
    <dgm:cxn modelId="{76BBEB6A-C02D-4372-980D-FA09D8CAF6CF}" type="presOf" srcId="{F90688BD-22D7-4E2A-B925-686E89138D47}" destId="{8025ED53-9A3A-4E1D-AF13-CF95790EC95E}" srcOrd="0" destOrd="0" presId="urn:microsoft.com/office/officeart/2005/8/layout/vProcess5"/>
    <dgm:cxn modelId="{947C4375-563C-490A-BD68-0929158C312C}" type="presOf" srcId="{0ECFE682-1D81-44EE-AD98-678F9EB5E56A}" destId="{1FDBF3EE-1B95-48E1-AE55-3DFD7C36AA9D}" srcOrd="1" destOrd="0" presId="urn:microsoft.com/office/officeart/2005/8/layout/vProcess5"/>
    <dgm:cxn modelId="{6F3E9BAD-92A5-40FD-9B27-506F67322B5D}" type="presOf" srcId="{9778DB64-545D-4139-879B-4AA7A21E3052}" destId="{43A3C4E1-FE2D-4BD6-870A-972F525A75BB}" srcOrd="0" destOrd="0" presId="urn:microsoft.com/office/officeart/2005/8/layout/vProcess5"/>
    <dgm:cxn modelId="{D9F8B8BB-9BF7-4E8D-9569-D6C179CE6AC3}" type="presOf" srcId="{54427DD2-2011-45A7-B1DF-A276358212F6}" destId="{DD6C5C76-0EF6-45BF-B513-CB74ADE3ED0C}" srcOrd="0" destOrd="0" presId="urn:microsoft.com/office/officeart/2005/8/layout/vProcess5"/>
    <dgm:cxn modelId="{707009C8-BC58-46A1-BD85-3CEDC3FE7F7B}" srcId="{B27A37E8-E087-455E-B195-6139A3AB195C}" destId="{9778DB64-545D-4139-879B-4AA7A21E3052}" srcOrd="1" destOrd="0" parTransId="{E21BB42C-B89A-4628-9B47-2252325C971F}" sibTransId="{F90688BD-22D7-4E2A-B925-686E89138D47}"/>
    <dgm:cxn modelId="{9AF642D3-E442-4EB6-A54E-AAB127DC7D79}" type="presOf" srcId="{A9DCCF6C-DF27-4AEF-872D-1F4A456B93D3}" destId="{1974261D-55A2-4AB5-9D57-3BB5C28D6493}" srcOrd="1" destOrd="0" presId="urn:microsoft.com/office/officeart/2005/8/layout/vProcess5"/>
    <dgm:cxn modelId="{C169A5ED-6674-4AA9-92BF-94A93E73B3C2}" type="presOf" srcId="{0ECFE682-1D81-44EE-AD98-678F9EB5E56A}" destId="{7C9C001E-A499-459F-8715-2A8A7584414F}" srcOrd="0" destOrd="0" presId="urn:microsoft.com/office/officeart/2005/8/layout/vProcess5"/>
    <dgm:cxn modelId="{C636DC51-A2B3-4BF6-8A2C-0C627AB1DC3E}" type="presParOf" srcId="{997FB35A-2B51-4EAF-BF8D-E09777261CE1}" destId="{ABC25D18-B0DF-4D75-8BCC-0D6E4B28B225}" srcOrd="0" destOrd="0" presId="urn:microsoft.com/office/officeart/2005/8/layout/vProcess5"/>
    <dgm:cxn modelId="{F490AA7E-96A7-49AC-B9A1-3DAD437F2CDA}" type="presParOf" srcId="{997FB35A-2B51-4EAF-BF8D-E09777261CE1}" destId="{7C9C001E-A499-459F-8715-2A8A7584414F}" srcOrd="1" destOrd="0" presId="urn:microsoft.com/office/officeart/2005/8/layout/vProcess5"/>
    <dgm:cxn modelId="{89E3047A-E494-4D4E-A30F-C4FFE82EDD13}" type="presParOf" srcId="{997FB35A-2B51-4EAF-BF8D-E09777261CE1}" destId="{43A3C4E1-FE2D-4BD6-870A-972F525A75BB}" srcOrd="2" destOrd="0" presId="urn:microsoft.com/office/officeart/2005/8/layout/vProcess5"/>
    <dgm:cxn modelId="{C179EC49-36DD-49B2-A496-5B5ADC463134}" type="presParOf" srcId="{997FB35A-2B51-4EAF-BF8D-E09777261CE1}" destId="{B0BB0002-CC29-4167-B85B-C11896D05F21}" srcOrd="3" destOrd="0" presId="urn:microsoft.com/office/officeart/2005/8/layout/vProcess5"/>
    <dgm:cxn modelId="{8DD1821A-E8F6-45E7-A65D-478302E49722}" type="presParOf" srcId="{997FB35A-2B51-4EAF-BF8D-E09777261CE1}" destId="{DD6C5C76-0EF6-45BF-B513-CB74ADE3ED0C}" srcOrd="4" destOrd="0" presId="urn:microsoft.com/office/officeart/2005/8/layout/vProcess5"/>
    <dgm:cxn modelId="{4D1D44D7-A637-4A76-8C7B-1105E88CFC70}" type="presParOf" srcId="{997FB35A-2B51-4EAF-BF8D-E09777261CE1}" destId="{8025ED53-9A3A-4E1D-AF13-CF95790EC95E}" srcOrd="5" destOrd="0" presId="urn:microsoft.com/office/officeart/2005/8/layout/vProcess5"/>
    <dgm:cxn modelId="{C3689000-1A86-45E9-8503-97A5F8DD0830}" type="presParOf" srcId="{997FB35A-2B51-4EAF-BF8D-E09777261CE1}" destId="{1FDBF3EE-1B95-48E1-AE55-3DFD7C36AA9D}" srcOrd="6" destOrd="0" presId="urn:microsoft.com/office/officeart/2005/8/layout/vProcess5"/>
    <dgm:cxn modelId="{F8C954B8-8AA3-4B35-BDD9-C4395258017D}" type="presParOf" srcId="{997FB35A-2B51-4EAF-BF8D-E09777261CE1}" destId="{10B9446E-B675-4F74-8C5B-04ED0B364630}" srcOrd="7" destOrd="0" presId="urn:microsoft.com/office/officeart/2005/8/layout/vProcess5"/>
    <dgm:cxn modelId="{B5FB9A07-4785-4EEF-ABC1-82AAA07E61C9}" type="presParOf" srcId="{997FB35A-2B51-4EAF-BF8D-E09777261CE1}" destId="{1974261D-55A2-4AB5-9D57-3BB5C28D64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11D37-51B8-40F4-80D1-51412379E66E}">
      <dsp:nvSpPr>
        <dsp:cNvPr id="0" name=""/>
        <dsp:cNvSpPr/>
      </dsp:nvSpPr>
      <dsp:spPr>
        <a:xfrm>
          <a:off x="838" y="0"/>
          <a:ext cx="3394509" cy="35877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baseline="0" dirty="0"/>
            <a:t>Revidere eksamensreglementet</a:t>
          </a:r>
          <a:endParaRPr lang="en-US" sz="2100" kern="1200" dirty="0"/>
        </a:p>
      </dsp:txBody>
      <dsp:txXfrm>
        <a:off x="838" y="1435100"/>
        <a:ext cx="3394509" cy="2152650"/>
      </dsp:txXfrm>
    </dsp:sp>
    <dsp:sp modelId="{422FF6DA-A885-4BF6-B451-A94996B0D124}">
      <dsp:nvSpPr>
        <dsp:cNvPr id="0" name=""/>
        <dsp:cNvSpPr/>
      </dsp:nvSpPr>
      <dsp:spPr>
        <a:xfrm>
          <a:off x="838" y="0"/>
          <a:ext cx="3394509" cy="14351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38" y="0"/>
        <a:ext cx="3394509" cy="1435100"/>
      </dsp:txXfrm>
    </dsp:sp>
    <dsp:sp modelId="{60B5375D-E3CB-478F-8672-A72C4FB8B36F}">
      <dsp:nvSpPr>
        <dsp:cNvPr id="0" name=""/>
        <dsp:cNvSpPr/>
      </dsp:nvSpPr>
      <dsp:spPr>
        <a:xfrm>
          <a:off x="3666907" y="0"/>
          <a:ext cx="3394509" cy="3587750"/>
        </a:xfrm>
        <a:prstGeom prst="rect">
          <a:avLst/>
        </a:prstGeom>
        <a:gradFill rotWithShape="0">
          <a:gsLst>
            <a:gs pos="0">
              <a:schemeClr val="accent2">
                <a:hueOff val="-732295"/>
                <a:satOff val="-3340"/>
                <a:lumOff val="1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32295"/>
                <a:satOff val="-3340"/>
                <a:lumOff val="1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32295"/>
                <a:satOff val="-3340"/>
                <a:lumOff val="1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32295"/>
              <a:satOff val="-3340"/>
              <a:lumOff val="10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Profesjonsfellesskapa </a:t>
          </a:r>
          <a:endParaRPr lang="nn-NO" sz="2100" kern="1200" dirty="0"/>
        </a:p>
      </dsp:txBody>
      <dsp:txXfrm>
        <a:off x="3666907" y="1435100"/>
        <a:ext cx="3394509" cy="2152650"/>
      </dsp:txXfrm>
    </dsp:sp>
    <dsp:sp modelId="{1F104AD0-7CC3-4C9F-8890-E8A02FAAB500}">
      <dsp:nvSpPr>
        <dsp:cNvPr id="0" name=""/>
        <dsp:cNvSpPr/>
      </dsp:nvSpPr>
      <dsp:spPr>
        <a:xfrm>
          <a:off x="3666907" y="0"/>
          <a:ext cx="3394509" cy="14351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666907" y="0"/>
        <a:ext cx="3394509" cy="1435100"/>
      </dsp:txXfrm>
    </dsp:sp>
    <dsp:sp modelId="{AB28F57C-3047-4F80-9050-844A880F0BF9}">
      <dsp:nvSpPr>
        <dsp:cNvPr id="0" name=""/>
        <dsp:cNvSpPr/>
      </dsp:nvSpPr>
      <dsp:spPr>
        <a:xfrm>
          <a:off x="7332977" y="0"/>
          <a:ext cx="3394509" cy="3587750"/>
        </a:xfrm>
        <a:prstGeom prst="rect">
          <a:avLst/>
        </a:prstGeom>
        <a:gradFill rotWithShape="0">
          <a:gsLst>
            <a:gs pos="0">
              <a:schemeClr val="accent2">
                <a:hueOff val="-1464590"/>
                <a:satOff val="-6679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64590"/>
                <a:satOff val="-6679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64590"/>
                <a:satOff val="-6679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64590"/>
              <a:satOff val="-6679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0" rIns="335302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baseline="0"/>
            <a:t>Kompetanse «ny» munnleg- kva inneber endringane?</a:t>
          </a:r>
          <a:endParaRPr lang="en-US" sz="2100" kern="1200"/>
        </a:p>
      </dsp:txBody>
      <dsp:txXfrm>
        <a:off x="7332977" y="1435100"/>
        <a:ext cx="3394509" cy="2152650"/>
      </dsp:txXfrm>
    </dsp:sp>
    <dsp:sp modelId="{D7F348C4-D1F1-4E80-A3E0-5EB44D27F2C0}">
      <dsp:nvSpPr>
        <dsp:cNvPr id="0" name=""/>
        <dsp:cNvSpPr/>
      </dsp:nvSpPr>
      <dsp:spPr>
        <a:xfrm>
          <a:off x="7332977" y="0"/>
          <a:ext cx="3394509" cy="14351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5302" tIns="165100" rIns="33530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332977" y="0"/>
        <a:ext cx="3394509" cy="143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8BBD1-30C2-4B61-896E-B82CA97A73B4}">
      <dsp:nvSpPr>
        <dsp:cNvPr id="0" name=""/>
        <dsp:cNvSpPr/>
      </dsp:nvSpPr>
      <dsp:spPr>
        <a:xfrm>
          <a:off x="0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BBBCC9-E983-40E9-A205-5316E854D130}">
      <dsp:nvSpPr>
        <dsp:cNvPr id="0" name=""/>
        <dsp:cNvSpPr/>
      </dsp:nvSpPr>
      <dsp:spPr>
        <a:xfrm>
          <a:off x="335260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>
              <a:hlinkClick xmlns:r="http://schemas.openxmlformats.org/officeDocument/2006/relationships" r:id="rId1"/>
            </a:rPr>
            <a:t>Muntlig-praktisk: Ny eksamensform for 10. trinn (udir.no</a:t>
          </a:r>
          <a:r>
            <a:rPr lang="nn-NO" sz="2300" kern="1200"/>
            <a:t>)</a:t>
          </a:r>
          <a:endParaRPr lang="en-US" sz="2300" kern="1200"/>
        </a:p>
      </dsp:txBody>
      <dsp:txXfrm>
        <a:off x="391378" y="697223"/>
        <a:ext cx="2905105" cy="1803775"/>
      </dsp:txXfrm>
    </dsp:sp>
    <dsp:sp modelId="{9187C499-3303-4859-8674-5EBF1A29E34B}">
      <dsp:nvSpPr>
        <dsp:cNvPr id="0" name=""/>
        <dsp:cNvSpPr/>
      </dsp:nvSpPr>
      <dsp:spPr>
        <a:xfrm>
          <a:off x="3687861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38E418-11CA-4E61-98B5-A22E1165DAEC}">
      <dsp:nvSpPr>
        <dsp:cNvPr id="0" name=""/>
        <dsp:cNvSpPr/>
      </dsp:nvSpPr>
      <dsp:spPr>
        <a:xfrm>
          <a:off x="4023121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>
              <a:hlinkClick xmlns:r="http://schemas.openxmlformats.org/officeDocument/2006/relationships" r:id="rId2"/>
            </a:rPr>
            <a:t>Regler for muntlig eksamen og muntlig-praktisk eksamen (udir.no)</a:t>
          </a:r>
          <a:endParaRPr lang="en-US" sz="2300" kern="1200"/>
        </a:p>
      </dsp:txBody>
      <dsp:txXfrm>
        <a:off x="4079239" y="697223"/>
        <a:ext cx="2905105" cy="1803775"/>
      </dsp:txXfrm>
    </dsp:sp>
    <dsp:sp modelId="{09D50F76-D7D8-4243-AB89-AA361A827CDC}">
      <dsp:nvSpPr>
        <dsp:cNvPr id="0" name=""/>
        <dsp:cNvSpPr/>
      </dsp:nvSpPr>
      <dsp:spPr>
        <a:xfrm>
          <a:off x="7375723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70A88A-CFAB-43C7-88CE-C8E64C5BD1EF}">
      <dsp:nvSpPr>
        <dsp:cNvPr id="0" name=""/>
        <dsp:cNvSpPr/>
      </dsp:nvSpPr>
      <dsp:spPr>
        <a:xfrm>
          <a:off x="7710983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>
              <a:hlinkClick xmlns:r="http://schemas.openxmlformats.org/officeDocument/2006/relationships" r:id="rId3"/>
            </a:rPr>
            <a:t>5. Eksamensordninger i fagfornyelsen (udir.no)</a:t>
          </a:r>
          <a:endParaRPr lang="en-US" sz="2300" kern="1200"/>
        </a:p>
      </dsp:txBody>
      <dsp:txXfrm>
        <a:off x="7767101" y="697223"/>
        <a:ext cx="2905105" cy="1803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C001E-A499-459F-8715-2A8A7584414F}">
      <dsp:nvSpPr>
        <dsp:cNvPr id="0" name=""/>
        <dsp:cNvSpPr/>
      </dsp:nvSpPr>
      <dsp:spPr>
        <a:xfrm>
          <a:off x="0" y="0"/>
          <a:ext cx="9119076" cy="968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baseline="0"/>
            <a:t>Levande i profesjonsfellesskapet </a:t>
          </a:r>
          <a:endParaRPr lang="en-US" sz="2700" kern="1200"/>
        </a:p>
      </dsp:txBody>
      <dsp:txXfrm>
        <a:off x="28358" y="28358"/>
        <a:ext cx="8074299" cy="911496"/>
      </dsp:txXfrm>
    </dsp:sp>
    <dsp:sp modelId="{43A3C4E1-FE2D-4BD6-870A-972F525A75BB}">
      <dsp:nvSpPr>
        <dsp:cNvPr id="0" name=""/>
        <dsp:cNvSpPr/>
      </dsp:nvSpPr>
      <dsp:spPr>
        <a:xfrm>
          <a:off x="804624" y="1129581"/>
          <a:ext cx="9119076" cy="968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baseline="0"/>
            <a:t>Peike ut retninga for læringa </a:t>
          </a:r>
          <a:endParaRPr lang="en-US" sz="2700" kern="1200"/>
        </a:p>
      </dsp:txBody>
      <dsp:txXfrm>
        <a:off x="832982" y="1157939"/>
        <a:ext cx="7628397" cy="911496"/>
      </dsp:txXfrm>
    </dsp:sp>
    <dsp:sp modelId="{B0BB0002-CC29-4167-B85B-C11896D05F21}">
      <dsp:nvSpPr>
        <dsp:cNvPr id="0" name=""/>
        <dsp:cNvSpPr/>
      </dsp:nvSpPr>
      <dsp:spPr>
        <a:xfrm>
          <a:off x="1609248" y="2259162"/>
          <a:ext cx="9119076" cy="968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baseline="0"/>
            <a:t>Auke læringsutbytet og gjere oss meir LK20isk </a:t>
          </a:r>
          <a:endParaRPr lang="en-US" sz="2700" kern="1200"/>
        </a:p>
      </dsp:txBody>
      <dsp:txXfrm>
        <a:off x="1637606" y="2287520"/>
        <a:ext cx="7628397" cy="911496"/>
      </dsp:txXfrm>
    </dsp:sp>
    <dsp:sp modelId="{DD6C5C76-0EF6-45BF-B513-CB74ADE3ED0C}">
      <dsp:nvSpPr>
        <dsp:cNvPr id="0" name=""/>
        <dsp:cNvSpPr/>
      </dsp:nvSpPr>
      <dsp:spPr>
        <a:xfrm>
          <a:off x="8489738" y="734227"/>
          <a:ext cx="629338" cy="6293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1339" y="734227"/>
        <a:ext cx="346136" cy="473577"/>
      </dsp:txXfrm>
    </dsp:sp>
    <dsp:sp modelId="{8025ED53-9A3A-4E1D-AF13-CF95790EC95E}">
      <dsp:nvSpPr>
        <dsp:cNvPr id="0" name=""/>
        <dsp:cNvSpPr/>
      </dsp:nvSpPr>
      <dsp:spPr>
        <a:xfrm>
          <a:off x="9294362" y="1857354"/>
          <a:ext cx="629338" cy="6293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435963" y="1857354"/>
        <a:ext cx="346136" cy="47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September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3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September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September 14,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September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88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28206-5B44-431B-AC4F-F5623072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594FE59E-13F7-C8D6-0673-2F2189BCAF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5EF408A-EA6D-4426-AA3C-8E5FBF562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7958" y="0"/>
            <a:ext cx="6824042" cy="6858000"/>
          </a:xfrm>
          <a:custGeom>
            <a:avLst/>
            <a:gdLst>
              <a:gd name="connsiteX0" fmla="*/ 1867233 w 6824042"/>
              <a:gd name="connsiteY0" fmla="*/ 0 h 6858000"/>
              <a:gd name="connsiteX1" fmla="*/ 5459257 w 6824042"/>
              <a:gd name="connsiteY1" fmla="*/ 0 h 6858000"/>
              <a:gd name="connsiteX2" fmla="*/ 5612482 w 6824042"/>
              <a:gd name="connsiteY2" fmla="*/ 69660 h 6858000"/>
              <a:gd name="connsiteX3" fmla="*/ 6505064 w 6824042"/>
              <a:gd name="connsiteY3" fmla="*/ 716540 h 6858000"/>
              <a:gd name="connsiteX4" fmla="*/ 6800287 w 6824042"/>
              <a:gd name="connsiteY4" fmla="*/ 1174346 h 6858000"/>
              <a:gd name="connsiteX5" fmla="*/ 6824042 w 6824042"/>
              <a:gd name="connsiteY5" fmla="*/ 1217021 h 6858000"/>
              <a:gd name="connsiteX6" fmla="*/ 6824042 w 6824042"/>
              <a:gd name="connsiteY6" fmla="*/ 5287937 h 6858000"/>
              <a:gd name="connsiteX7" fmla="*/ 6822818 w 6824042"/>
              <a:gd name="connsiteY7" fmla="*/ 5290151 h 6858000"/>
              <a:gd name="connsiteX8" fmla="*/ 6674663 w 6824042"/>
              <a:gd name="connsiteY8" fmla="*/ 5523208 h 6858000"/>
              <a:gd name="connsiteX9" fmla="*/ 5070316 w 6824042"/>
              <a:gd name="connsiteY9" fmla="*/ 6701530 h 6858000"/>
              <a:gd name="connsiteX10" fmla="*/ 4867077 w 6824042"/>
              <a:gd name="connsiteY10" fmla="*/ 6791320 h 6858000"/>
              <a:gd name="connsiteX11" fmla="*/ 4707141 w 6824042"/>
              <a:gd name="connsiteY11" fmla="*/ 6858000 h 6858000"/>
              <a:gd name="connsiteX12" fmla="*/ 2866633 w 6824042"/>
              <a:gd name="connsiteY12" fmla="*/ 6858000 h 6858000"/>
              <a:gd name="connsiteX13" fmla="*/ 2733070 w 6824042"/>
              <a:gd name="connsiteY13" fmla="*/ 6813004 h 6858000"/>
              <a:gd name="connsiteX14" fmla="*/ 838418 w 6824042"/>
              <a:gd name="connsiteY14" fmla="*/ 5737823 h 6858000"/>
              <a:gd name="connsiteX15" fmla="*/ 9288 w 6824042"/>
              <a:gd name="connsiteY15" fmla="*/ 3587942 h 6858000"/>
              <a:gd name="connsiteX16" fmla="*/ 423663 w 6824042"/>
              <a:gd name="connsiteY16" fmla="*/ 1514812 h 6858000"/>
              <a:gd name="connsiteX17" fmla="*/ 1219538 w 6824042"/>
              <a:gd name="connsiteY17" fmla="*/ 461634 h 6858000"/>
              <a:gd name="connsiteX18" fmla="*/ 1685459 w 6824042"/>
              <a:gd name="connsiteY18" fmla="*/ 1159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24042" h="6858000">
                <a:moveTo>
                  <a:pt x="1867233" y="0"/>
                </a:moveTo>
                <a:lnTo>
                  <a:pt x="5459257" y="0"/>
                </a:lnTo>
                <a:lnTo>
                  <a:pt x="5612482" y="69660"/>
                </a:lnTo>
                <a:cubicBezTo>
                  <a:pt x="5936881" y="232843"/>
                  <a:pt x="6236426" y="447902"/>
                  <a:pt x="6505064" y="716540"/>
                </a:cubicBezTo>
                <a:cubicBezTo>
                  <a:pt x="6543455" y="754931"/>
                  <a:pt x="6659817" y="928315"/>
                  <a:pt x="6800287" y="1174346"/>
                </a:cubicBezTo>
                <a:lnTo>
                  <a:pt x="6824042" y="1217021"/>
                </a:lnTo>
                <a:lnTo>
                  <a:pt x="6824042" y="5287937"/>
                </a:lnTo>
                <a:lnTo>
                  <a:pt x="6822818" y="5290151"/>
                </a:lnTo>
                <a:cubicBezTo>
                  <a:pt x="6774083" y="5372380"/>
                  <a:pt x="6724488" y="5450315"/>
                  <a:pt x="6674663" y="5523208"/>
                </a:cubicBezTo>
                <a:cubicBezTo>
                  <a:pt x="6566752" y="5692281"/>
                  <a:pt x="5623182" y="6455528"/>
                  <a:pt x="5070316" y="6701530"/>
                </a:cubicBezTo>
                <a:cubicBezTo>
                  <a:pt x="5001275" y="6732213"/>
                  <a:pt x="4933755" y="6762363"/>
                  <a:pt x="4867077" y="6791320"/>
                </a:cubicBezTo>
                <a:lnTo>
                  <a:pt x="4707141" y="6858000"/>
                </a:lnTo>
                <a:lnTo>
                  <a:pt x="2866633" y="6858000"/>
                </a:lnTo>
                <a:lnTo>
                  <a:pt x="2733070" y="6813004"/>
                </a:lnTo>
                <a:cubicBezTo>
                  <a:pt x="2037395" y="6569450"/>
                  <a:pt x="1196208" y="6164593"/>
                  <a:pt x="838418" y="5737823"/>
                </a:cubicBezTo>
                <a:cubicBezTo>
                  <a:pt x="362418" y="5169851"/>
                  <a:pt x="9618" y="4448098"/>
                  <a:pt x="9288" y="3587942"/>
                </a:cubicBezTo>
                <a:cubicBezTo>
                  <a:pt x="-36697" y="2651117"/>
                  <a:pt x="86021" y="2036995"/>
                  <a:pt x="423663" y="1514812"/>
                </a:cubicBezTo>
                <a:cubicBezTo>
                  <a:pt x="688952" y="1164107"/>
                  <a:pt x="879378" y="737469"/>
                  <a:pt x="1219538" y="461634"/>
                </a:cubicBezTo>
                <a:cubicBezTo>
                  <a:pt x="1347098" y="358197"/>
                  <a:pt x="1505776" y="236097"/>
                  <a:pt x="1685459" y="11590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DCC156-1324-42CD-4CA2-35378E6B6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nb-NO" dirty="0"/>
              <a:t>Lokalt gitt eksamen 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3E4EE04-A325-E3AD-D822-CAFE070B6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nb-NO" dirty="0" err="1"/>
              <a:t>munnleg</a:t>
            </a:r>
            <a:r>
              <a:rPr lang="nb-NO" dirty="0"/>
              <a:t>-praktisk og </a:t>
            </a:r>
            <a:r>
              <a:rPr lang="nb-NO" dirty="0" err="1"/>
              <a:t>munnleg</a:t>
            </a:r>
            <a:r>
              <a:rPr lang="nb-NO" dirty="0"/>
              <a:t> eksamen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02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94DDBB-29FA-D883-CBC7-9D501E39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 fontScale="90000"/>
          </a:bodyPr>
          <a:lstStyle/>
          <a:p>
            <a:r>
              <a:rPr lang="nb-NO" dirty="0"/>
              <a:t>Revidering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Dette har </a:t>
            </a:r>
            <a:r>
              <a:rPr lang="nb-NO" dirty="0" err="1"/>
              <a:t>me</a:t>
            </a:r>
            <a:r>
              <a:rPr lang="nb-NO" dirty="0"/>
              <a:t> </a:t>
            </a:r>
            <a:r>
              <a:rPr lang="nb-NO" u="sng" dirty="0"/>
              <a:t>ikkje</a:t>
            </a:r>
            <a:r>
              <a:rPr lang="nb-NO" dirty="0"/>
              <a:t> revidert </a:t>
            </a:r>
            <a:endParaRPr lang="nn-NO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89F78-4C3C-746C-EB0C-E3260CC7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6" y="2541600"/>
            <a:ext cx="4991962" cy="3216273"/>
          </a:xfrm>
        </p:spPr>
        <p:txBody>
          <a:bodyPr>
            <a:normAutofit/>
          </a:bodyPr>
          <a:lstStyle/>
          <a:p>
            <a:r>
              <a:rPr lang="nn-NO" dirty="0"/>
              <a:t>Elevane kan gå opp til eksamen enkeltvis eller i gruppe på to eller tre</a:t>
            </a:r>
          </a:p>
        </p:txBody>
      </p:sp>
    </p:spTree>
    <p:extLst>
      <p:ext uri="{BB962C8B-B14F-4D97-AF65-F5344CB8AC3E}">
        <p14:creationId xmlns:p14="http://schemas.microsoft.com/office/powerpoint/2010/main" val="302766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94DDBB-29FA-D883-CBC7-9D501E39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Revidering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Drøfte </a:t>
            </a:r>
            <a:endParaRPr lang="nn-NO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89F78-4C3C-746C-EB0C-E3260CC7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6" y="2562865"/>
            <a:ext cx="4991962" cy="321627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dirty="0"/>
              <a:t>Trekke </a:t>
            </a:r>
            <a:r>
              <a:rPr lang="nb-NO" dirty="0" err="1"/>
              <a:t>oppgåver</a:t>
            </a:r>
            <a:r>
              <a:rPr lang="nb-NO" dirty="0"/>
              <a:t> </a:t>
            </a:r>
          </a:p>
          <a:p>
            <a:pPr>
              <a:buFontTx/>
              <a:buChar char="-"/>
            </a:pPr>
            <a:r>
              <a:rPr lang="nb-NO" dirty="0" err="1"/>
              <a:t>Hemmeleg</a:t>
            </a:r>
            <a:r>
              <a:rPr lang="nb-NO" dirty="0"/>
              <a:t> </a:t>
            </a:r>
          </a:p>
          <a:p>
            <a:pPr>
              <a:buFontTx/>
              <a:buChar char="-"/>
            </a:pPr>
            <a:r>
              <a:rPr lang="nb-NO" dirty="0"/>
              <a:t>Prosess (10. trinn)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9407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DFF1C52-F8D7-4B5D-888E-DE744756E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766ECA5-294C-45E2-808B-EFDC9514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1C9F53-A46D-3479-7A2F-CF6A0D60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5154274"/>
          </a:xfrm>
        </p:spPr>
        <p:txBody>
          <a:bodyPr>
            <a:normAutofit/>
          </a:bodyPr>
          <a:lstStyle/>
          <a:p>
            <a:r>
              <a:rPr lang="nb-NO" dirty="0"/>
              <a:t>«Praktisk»</a:t>
            </a:r>
            <a:endParaRPr lang="nn-NO" dirty="0"/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8E4DD47B-D5E5-CCDE-11FC-C54DEA5E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6000"/>
            <a:ext cx="6900137" cy="5197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4100"/>
              <a:t>Snever eller brei definsjon? </a:t>
            </a:r>
          </a:p>
          <a:p>
            <a:pPr>
              <a:lnSpc>
                <a:spcPct val="110000"/>
              </a:lnSpc>
            </a:pPr>
            <a:r>
              <a:rPr lang="nb-NO" sz="4100"/>
              <a:t>Snever: tradisjonell forståing, ha med noko fysisk</a:t>
            </a:r>
          </a:p>
          <a:p>
            <a:pPr>
              <a:lnSpc>
                <a:spcPct val="110000"/>
              </a:lnSpc>
            </a:pPr>
            <a:r>
              <a:rPr lang="nb-NO" sz="4100"/>
              <a:t>Brei: anvende kunnskap og  ferdigheiter </a:t>
            </a:r>
          </a:p>
          <a:p>
            <a:pPr>
              <a:lnSpc>
                <a:spcPct val="110000"/>
              </a:lnSpc>
            </a:pPr>
            <a:r>
              <a:rPr lang="nb-NO" sz="4100"/>
              <a:t>Svar: Brei </a:t>
            </a:r>
            <a:endParaRPr lang="nn-NO" sz="4100"/>
          </a:p>
        </p:txBody>
      </p:sp>
    </p:spTree>
    <p:extLst>
      <p:ext uri="{BB962C8B-B14F-4D97-AF65-F5344CB8AC3E}">
        <p14:creationId xmlns:p14="http://schemas.microsoft.com/office/powerpoint/2010/main" val="284019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C8A097-2D96-01CC-7E4A-3B26EAB8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805563"/>
          </a:xfrm>
        </p:spPr>
        <p:txBody>
          <a:bodyPr/>
          <a:lstStyle/>
          <a:p>
            <a:r>
              <a:rPr lang="nb-NO" dirty="0"/>
              <a:t>Naturfag – praktiske og </a:t>
            </a:r>
            <a:r>
              <a:rPr lang="nb-NO" dirty="0" err="1"/>
              <a:t>utforskande</a:t>
            </a:r>
            <a:r>
              <a:rPr lang="nb-NO" dirty="0"/>
              <a:t> </a:t>
            </a:r>
            <a:r>
              <a:rPr lang="nb-NO" dirty="0" err="1"/>
              <a:t>arbeidsmåtar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29A4B-4614-F181-ECA8-5145DEC3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9944"/>
            <a:ext cx="10728325" cy="408903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viser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et forsøk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som belyser naturfaglige temaer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bruker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programmering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for å vise utforskning av naturfaglige fenomener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lager og viser egne modeller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knyttet til naturfaglige systemer eller fenomener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presenterer og analyserer innsamlede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har med noe man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har bygget eller laget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og viser hvordan det fungerer, f.eks. teknologisk system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har med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noe fra naturen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for å demonstrere eller vise sammenhenger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6036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9D652B-B55A-3B53-F6A2-E116EC4B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974822"/>
          </a:xfrm>
        </p:spPr>
        <p:txBody>
          <a:bodyPr>
            <a:normAutofit fontScale="90000"/>
          </a:bodyPr>
          <a:lstStyle/>
          <a:p>
            <a:r>
              <a:rPr lang="nb-NO" dirty="0"/>
              <a:t>Matematikk – brei </a:t>
            </a:r>
            <a:r>
              <a:rPr lang="nb-NO" dirty="0" err="1"/>
              <a:t>def</a:t>
            </a:r>
            <a:r>
              <a:rPr lang="nb-NO" dirty="0"/>
              <a:t>. Løyse problem, argumentere, </a:t>
            </a:r>
            <a:r>
              <a:rPr lang="nb-NO" dirty="0" err="1"/>
              <a:t>ressonere</a:t>
            </a:r>
            <a:r>
              <a:rPr lang="nb-NO" dirty="0"/>
              <a:t> 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D200A5-EF92-40EF-B7DC-1992AB99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5870"/>
            <a:ext cx="10728325" cy="44924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Lager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matematiske modeller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knyttet til reelle datasett (for eksempel befolkningstall eller forsøksdata) og vurdere gyldigheten til disse modellene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evaluerer innholdet i tekster, grafiske framstillinger, datasett, matematiske symboluttrykk, og bruker informasjonen til å gjøre vurderinger ved å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resonnere og argumentere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matematisk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gjør endringer i et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program eller programkode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for å gjøre matematiske beregninger og vurderinger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vurderer om problemet best kan løses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med eller uten et digitalt hjelpemiddel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og argumenterer for valg av hjelpemidler for å løse problemet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0675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DDABA5-FF40-B346-AA49-D58125BF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23" y="233402"/>
            <a:ext cx="10728322" cy="755426"/>
          </a:xfrm>
        </p:spPr>
        <p:txBody>
          <a:bodyPr>
            <a:normAutofit fontScale="90000"/>
          </a:bodyPr>
          <a:lstStyle/>
          <a:p>
            <a:r>
              <a:rPr lang="nb-NO" dirty="0"/>
              <a:t>Arbeidslivsfag- </a:t>
            </a:r>
            <a:r>
              <a:rPr lang="nb-NO" b="0" i="0" dirty="0">
                <a:effectLst/>
                <a:latin typeface="Roboto" panose="02000000000000000000" pitchFamily="2" charset="0"/>
              </a:rPr>
              <a:t>vise hva de har lært på varierte måter som inkluderer </a:t>
            </a:r>
            <a:r>
              <a:rPr lang="nb-NO" b="0" i="0" u="sng" dirty="0">
                <a:effectLst/>
                <a:latin typeface="Roboto" panose="02000000000000000000" pitchFamily="2" charset="0"/>
              </a:rPr>
              <a:t>forståelse, refleksjon og kritisk tenkning</a:t>
            </a:r>
            <a:r>
              <a:rPr lang="nb-NO" b="0" i="0" dirty="0">
                <a:effectLst/>
                <a:latin typeface="Roboto" panose="02000000000000000000" pitchFamily="2" charset="0"/>
              </a:rPr>
              <a:t>, i ulike sammenhenger</a:t>
            </a:r>
            <a:r>
              <a:rPr lang="nb-NO" dirty="0"/>
              <a:t> 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5C7000-EF39-6F11-CAE8-3CF0B88D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312"/>
            <a:ext cx="10728325" cy="4099664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bruker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tidligere undersøkelser 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om behov for varer og tjenester på skolen og i lokalsamfunnet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planlegger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praktiske og yrkesrettede arbeidsoppdrag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presenterer </a:t>
            </a: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resultater etter produksjon og leveranse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av varer og tjenester etter kvalitetskrav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bruker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fagbegreper, arbeidsmetoder, verktøy, materialer og teknologi tilpasset arbeidsoppdrag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beskriver og vurderer risiko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og følger etiske retningslinjer og arbeidslivets regler i arbeidsoppdraget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Roboto" panose="02000000000000000000" pitchFamily="2" charset="0"/>
              </a:rPr>
              <a:t>vurderer</a:t>
            </a:r>
            <a:r>
              <a:rPr lang="nb-NO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sin egen og gruppens arbeidsinnsats, arbeidsprosess og arbeidsoppdragets resultat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6916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CA6108-6A53-5613-CD6A-BE5A9189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/>
          </a:bodyPr>
          <a:lstStyle/>
          <a:p>
            <a:r>
              <a:rPr lang="nb-NO" dirty="0"/>
              <a:t>«Praktisk» </a:t>
            </a:r>
            <a:r>
              <a:rPr lang="nb-NO"/>
              <a:t>er noko </a:t>
            </a:r>
            <a:r>
              <a:rPr lang="nb-NO" dirty="0"/>
              <a:t>eleven</a:t>
            </a:r>
            <a:endParaRPr lang="nn-NO" dirty="0"/>
          </a:p>
        </p:txBody>
      </p:sp>
      <p:pic>
        <p:nvPicPr>
          <p:cNvPr id="7" name="Graphic 6" descr="Lærer">
            <a:extLst>
              <a:ext uri="{FF2B5EF4-FFF2-40B4-BE49-F238E27FC236}">
                <a16:creationId xmlns:a16="http://schemas.microsoft.com/office/drawing/2014/main" id="{151ACA22-FDB0-FC56-62BB-AD2F8C35A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7238" y="2636839"/>
            <a:ext cx="3501162" cy="3501162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DC4126-6ABB-A931-E58B-3976EB42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22967"/>
            <a:ext cx="4991962" cy="5135374"/>
          </a:xfrm>
        </p:spPr>
        <p:txBody>
          <a:bodyPr>
            <a:normAutofit/>
          </a:bodyPr>
          <a:lstStyle/>
          <a:p>
            <a:pPr lvl="2"/>
            <a:r>
              <a:rPr lang="nn-NO" b="0" i="0" dirty="0">
                <a:effectLst/>
                <a:latin typeface="Roboto" panose="02000000000000000000" pitchFamily="2" charset="0"/>
              </a:rPr>
              <a:t>utfører eller demonstrerer.</a:t>
            </a:r>
            <a:endParaRPr lang="nb-NO" b="0" i="0" dirty="0">
              <a:effectLst/>
              <a:latin typeface="Roboto" panose="02000000000000000000" pitchFamily="2" charset="0"/>
            </a:endParaRPr>
          </a:p>
          <a:p>
            <a:pPr lvl="2"/>
            <a:r>
              <a:rPr lang="nb-NO" b="0" i="0" dirty="0">
                <a:effectLst/>
                <a:latin typeface="Roboto" panose="02000000000000000000" pitchFamily="2" charset="0"/>
              </a:rPr>
              <a:t>Har laga eller samla i løpet av opplæringa.</a:t>
            </a:r>
          </a:p>
          <a:p>
            <a:pPr lvl="2"/>
            <a:endParaRPr lang="nb-NO" dirty="0">
              <a:latin typeface="Roboto" panose="02000000000000000000" pitchFamily="2" charset="0"/>
            </a:endParaRPr>
          </a:p>
          <a:p>
            <a:pPr lvl="2"/>
            <a:endParaRPr lang="nb-NO" b="0" i="0" dirty="0">
              <a:effectLst/>
              <a:latin typeface="Roboto" panose="02000000000000000000" pitchFamily="2" charset="0"/>
            </a:endParaRPr>
          </a:p>
          <a:p>
            <a:pPr lvl="2"/>
            <a:endParaRPr lang="nb-NO" dirty="0">
              <a:latin typeface="Roboto" panose="02000000000000000000" pitchFamily="2" charset="0"/>
            </a:endParaRPr>
          </a:p>
          <a:p>
            <a:pPr lvl="2"/>
            <a:endParaRPr lang="nb-NO" b="0" i="0" dirty="0">
              <a:effectLst/>
              <a:latin typeface="Roboto" panose="02000000000000000000" pitchFamily="2" charset="0"/>
            </a:endParaRPr>
          </a:p>
          <a:p>
            <a:pPr lvl="2"/>
            <a:endParaRPr lang="nb-NO" dirty="0">
              <a:latin typeface="Roboto" panose="02000000000000000000" pitchFamily="2" charset="0"/>
            </a:endParaRPr>
          </a:p>
          <a:p>
            <a:pPr lvl="2"/>
            <a:r>
              <a:rPr lang="nb-NO" b="0" i="0" dirty="0">
                <a:effectLst/>
                <a:latin typeface="Roboto" panose="02000000000000000000" pitchFamily="2" charset="0"/>
              </a:rPr>
              <a:t>Sams forståing av «praktisk» i regionen- brei definisjon  </a:t>
            </a:r>
          </a:p>
          <a:p>
            <a:pPr lvl="2"/>
            <a:endParaRPr lang="nb-NO" dirty="0">
              <a:latin typeface="Roboto" panose="02000000000000000000" pitchFamily="2" charset="0"/>
            </a:endParaRPr>
          </a:p>
          <a:p>
            <a:pPr marL="914400" lvl="2" indent="0">
              <a:buNone/>
            </a:pPr>
            <a:endParaRPr lang="nb-NO" dirty="0">
              <a:latin typeface="Roboto" panose="02000000000000000000" pitchFamily="2" charset="0"/>
            </a:endParaRPr>
          </a:p>
          <a:p>
            <a:pPr marL="914400" lvl="2" indent="0">
              <a:buNone/>
            </a:pPr>
            <a:endParaRPr lang="nb-NO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0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8BA7F-DD61-7E74-8B9A-F50BBBDB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17770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Kvifor</a:t>
            </a:r>
            <a:r>
              <a:rPr lang="en-US" sz="3200" dirty="0"/>
              <a:t> </a:t>
            </a:r>
            <a:r>
              <a:rPr lang="en-US" sz="3200" dirty="0" err="1"/>
              <a:t>heiter</a:t>
            </a:r>
            <a:r>
              <a:rPr lang="en-US" sz="3200" dirty="0"/>
              <a:t> det «</a:t>
            </a:r>
            <a:r>
              <a:rPr lang="en-US" sz="3200" dirty="0" err="1"/>
              <a:t>grunnleggande</a:t>
            </a:r>
            <a:r>
              <a:rPr lang="en-US" sz="3200" dirty="0"/>
              <a:t> </a:t>
            </a:r>
            <a:r>
              <a:rPr lang="en-US" sz="3200" dirty="0" err="1"/>
              <a:t>ferdigheiter</a:t>
            </a:r>
            <a:r>
              <a:rPr lang="en-US" sz="3200" dirty="0"/>
              <a:t>» og ikkje «</a:t>
            </a:r>
            <a:r>
              <a:rPr lang="en-US" sz="3200" dirty="0" err="1"/>
              <a:t>grunnleggande</a:t>
            </a:r>
            <a:r>
              <a:rPr lang="en-US" sz="3200" dirty="0"/>
              <a:t> </a:t>
            </a:r>
            <a:r>
              <a:rPr lang="en-US" sz="3200" dirty="0" err="1"/>
              <a:t>kunnskap</a:t>
            </a:r>
            <a:r>
              <a:rPr lang="en-US" sz="3200" dirty="0"/>
              <a:t>(</a:t>
            </a:r>
            <a:r>
              <a:rPr lang="en-US" sz="3200" dirty="0" err="1"/>
              <a:t>ar</a:t>
            </a:r>
            <a:r>
              <a:rPr lang="en-US" sz="3200" dirty="0"/>
              <a:t>)»?</a:t>
            </a:r>
            <a:br>
              <a:rPr lang="en-US" sz="3200" dirty="0"/>
            </a:b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5906EC-51A1-7B4C-9670-466CABB5D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Kompetanseomgrepet: kunnskap </a:t>
            </a:r>
            <a:r>
              <a:rPr lang="nb-NO" b="1" dirty="0"/>
              <a:t>og </a:t>
            </a:r>
            <a:r>
              <a:rPr lang="nb-NO" b="1" dirty="0" err="1"/>
              <a:t>ferdigheiter</a:t>
            </a:r>
            <a:r>
              <a:rPr lang="nb-NO" b="1" dirty="0"/>
              <a:t> </a:t>
            </a:r>
            <a:r>
              <a:rPr lang="nb-NO" dirty="0"/>
              <a:t>– kunne </a:t>
            </a:r>
            <a:r>
              <a:rPr lang="nb-NO" b="1" dirty="0"/>
              <a:t>og </a:t>
            </a:r>
            <a:r>
              <a:rPr lang="nb-NO" b="1" dirty="0" err="1"/>
              <a:t>gjere</a:t>
            </a:r>
            <a:r>
              <a:rPr lang="nb-NO" b="1" dirty="0"/>
              <a:t> </a:t>
            </a:r>
          </a:p>
          <a:p>
            <a:r>
              <a:rPr lang="nb-NO" dirty="0"/>
              <a:t>Til dømes norsk </a:t>
            </a:r>
            <a:r>
              <a:rPr lang="nb-NO" dirty="0" err="1"/>
              <a:t>munnleg</a:t>
            </a:r>
            <a:r>
              <a:rPr lang="nb-NO" dirty="0"/>
              <a:t>:  </a:t>
            </a:r>
          </a:p>
          <a:p>
            <a:r>
              <a:rPr lang="nb-NO" dirty="0"/>
              <a:t>-forklare kunnskapen eller vise han? </a:t>
            </a:r>
          </a:p>
          <a:p>
            <a:r>
              <a:rPr lang="nb-NO" dirty="0"/>
              <a:t>-døme informere om </a:t>
            </a:r>
            <a:r>
              <a:rPr lang="nb-NO" dirty="0" err="1"/>
              <a:t>pizzabollar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Antonymet er «teori» </a:t>
            </a:r>
          </a:p>
          <a:p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117197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6F56C-28A9-40A5-5EAC-8AF77BB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Glansbilete</a:t>
            </a:r>
            <a:r>
              <a:rPr lang="nb-NO" dirty="0"/>
              <a:t> </a:t>
            </a:r>
            <a:endParaRPr lang="nn-NO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9E39D05-76A3-80B9-4ED4-F52D7744E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75431"/>
              </p:ext>
            </p:extLst>
          </p:nvPr>
        </p:nvGraphicFramePr>
        <p:xfrm>
          <a:off x="720000" y="2541600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18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38DF615-2502-0CD1-A2C6-6230D18B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200" spc="-100"/>
              <a:t>Grunnleggande ferdigheiter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4521D5-B42C-3FA7-A13C-9D28770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3830398"/>
            <a:ext cx="5015638" cy="1219439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 err="1"/>
              <a:t>Kvifor</a:t>
            </a:r>
            <a:r>
              <a:rPr lang="en-US" sz="2400" dirty="0"/>
              <a:t> </a:t>
            </a:r>
            <a:r>
              <a:rPr lang="en-US" sz="2400" dirty="0" err="1"/>
              <a:t>heiter</a:t>
            </a:r>
            <a:r>
              <a:rPr lang="en-US" sz="2400" dirty="0"/>
              <a:t> det «</a:t>
            </a:r>
            <a:r>
              <a:rPr lang="en-US" sz="2400" dirty="0" err="1"/>
              <a:t>grunnleggande</a:t>
            </a:r>
            <a:r>
              <a:rPr lang="en-US" sz="2400" dirty="0"/>
              <a:t> </a:t>
            </a:r>
            <a:r>
              <a:rPr lang="en-US" sz="2400" dirty="0" err="1"/>
              <a:t>ferdigheiter</a:t>
            </a:r>
            <a:r>
              <a:rPr lang="en-US" sz="2400" dirty="0"/>
              <a:t>» og ikkje «</a:t>
            </a:r>
            <a:r>
              <a:rPr lang="en-US" sz="2400" dirty="0" err="1"/>
              <a:t>grunnleggande</a:t>
            </a:r>
            <a:r>
              <a:rPr lang="en-US" sz="2400" dirty="0"/>
              <a:t> </a:t>
            </a:r>
            <a:r>
              <a:rPr lang="en-US" sz="2400" dirty="0" err="1"/>
              <a:t>kunnskap</a:t>
            </a:r>
            <a:r>
              <a:rPr lang="en-US" sz="2400" dirty="0"/>
              <a:t>(</a:t>
            </a:r>
            <a:r>
              <a:rPr lang="en-US" sz="2400" dirty="0" err="1"/>
              <a:t>ar</a:t>
            </a:r>
            <a:r>
              <a:rPr lang="en-US" sz="2400" dirty="0"/>
              <a:t>)»?</a:t>
            </a:r>
          </a:p>
        </p:txBody>
      </p:sp>
      <p:pic>
        <p:nvPicPr>
          <p:cNvPr id="5" name="Picture 4" descr="Kompliserte matematiske formler på en tavle">
            <a:extLst>
              <a:ext uri="{FF2B5EF4-FFF2-40B4-BE49-F238E27FC236}">
                <a16:creationId xmlns:a16="http://schemas.microsoft.com/office/drawing/2014/main" id="{69925409-C7F9-1F7B-AD9C-FC135ECF0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0" r="11617"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2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18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8CBC6E7-6176-472B-3E76-6AEF2D4E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554630"/>
            <a:ext cx="5015638" cy="271965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spc="-100" dirty="0" err="1"/>
              <a:t>Kva</a:t>
            </a:r>
            <a:r>
              <a:rPr lang="en-US" sz="4300" spc="-100" dirty="0"/>
              <a:t> </a:t>
            </a:r>
            <a:r>
              <a:rPr lang="en-US" sz="4300" spc="-100" dirty="0" err="1"/>
              <a:t>legg</a:t>
            </a:r>
            <a:r>
              <a:rPr lang="en-US" sz="4300" spc="-100" dirty="0"/>
              <a:t> du i </a:t>
            </a:r>
            <a:r>
              <a:rPr lang="en-US" sz="4300" spc="-100" dirty="0" err="1"/>
              <a:t>ordet</a:t>
            </a:r>
            <a:r>
              <a:rPr lang="en-US" sz="4300" spc="-100" dirty="0"/>
              <a:t> «</a:t>
            </a:r>
            <a:r>
              <a:rPr lang="en-US" sz="4300" spc="-100" dirty="0" err="1"/>
              <a:t>praktisk</a:t>
            </a:r>
            <a:r>
              <a:rPr lang="en-US" sz="4300" spc="-100" dirty="0"/>
              <a:t>»?</a:t>
            </a:r>
            <a:br>
              <a:rPr lang="en-US" sz="4300" spc="-100" dirty="0"/>
            </a:br>
            <a:br>
              <a:rPr lang="en-US" sz="4300" spc="-100" dirty="0"/>
            </a:br>
            <a:r>
              <a:rPr lang="en-US" sz="4300" spc="-100" dirty="0" err="1"/>
              <a:t>Kva</a:t>
            </a:r>
            <a:r>
              <a:rPr lang="en-US" sz="4300" spc="-100" dirty="0"/>
              <a:t> er </a:t>
            </a:r>
            <a:r>
              <a:rPr lang="en-US" sz="4300" spc="-100" dirty="0" err="1"/>
              <a:t>antonymet</a:t>
            </a:r>
            <a:r>
              <a:rPr lang="en-US" sz="4300" spc="-100" dirty="0"/>
              <a:t>? </a:t>
            </a:r>
          </a:p>
        </p:txBody>
      </p:sp>
      <p:pic>
        <p:nvPicPr>
          <p:cNvPr id="41" name="Graphic 13" descr="Lyspære">
            <a:extLst>
              <a:ext uri="{FF2B5EF4-FFF2-40B4-BE49-F238E27FC236}">
                <a16:creationId xmlns:a16="http://schemas.microsoft.com/office/drawing/2014/main" id="{2E0DC9B1-D0F1-6306-E26F-96379AA56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917269"/>
            <a:ext cx="5014800" cy="501480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42" name="Group 2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43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6" name="Group 2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4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66B9869-B249-CAF6-FB50-1867ED9A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endParaRPr lang="nn-NO" dirty="0"/>
          </a:p>
        </p:txBody>
      </p:sp>
      <p:sp useBgFill="1">
        <p:nvSpPr>
          <p:cNvPr id="24" name="Freeform: Shape 28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0" name="Plassholder for innhold 2">
            <a:extLst>
              <a:ext uri="{FF2B5EF4-FFF2-40B4-BE49-F238E27FC236}">
                <a16:creationId xmlns:a16="http://schemas.microsoft.com/office/drawing/2014/main" id="{B1871B06-1761-414D-D925-404EC8E84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663877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5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8E33D88-74CC-0AB9-A49F-F0BB8512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6" y="619200"/>
            <a:ext cx="8831988" cy="681586"/>
          </a:xfrm>
        </p:spPr>
        <p:txBody>
          <a:bodyPr wrap="square">
            <a:normAutofit/>
          </a:bodyPr>
          <a:lstStyle/>
          <a:p>
            <a:pPr algn="ctr"/>
            <a:r>
              <a:rPr lang="nb-NO" dirty="0"/>
              <a:t>Kjelder </a:t>
            </a:r>
            <a:endParaRPr lang="nn-NO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8" y="268792"/>
            <a:ext cx="632305" cy="1606552"/>
            <a:chOff x="10224385" y="954724"/>
            <a:chExt cx="1324087" cy="3364228"/>
          </a:xfrm>
        </p:grpSpPr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52C887D7-2700-3947-9BAA-48D3E3DFE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73177"/>
              </p:ext>
            </p:extLst>
          </p:nvPr>
        </p:nvGraphicFramePr>
        <p:xfrm>
          <a:off x="720725" y="3249612"/>
          <a:ext cx="10728325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2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743F5-F85B-051D-355F-F0038F1A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48" y="350361"/>
            <a:ext cx="10818402" cy="1477328"/>
          </a:xfrm>
        </p:spPr>
        <p:txBody>
          <a:bodyPr/>
          <a:lstStyle/>
          <a:p>
            <a:r>
              <a:rPr lang="nb-NO" dirty="0"/>
              <a:t>Utkast til eksamensprosedyre </a:t>
            </a:r>
            <a:br>
              <a:rPr lang="nb-NO" dirty="0"/>
            </a:br>
            <a:r>
              <a:rPr lang="nb-NO" dirty="0"/>
              <a:t>	Innspel </a:t>
            </a:r>
            <a:endParaRPr lang="nn-NO" dirty="0"/>
          </a:p>
        </p:txBody>
      </p:sp>
      <p:sp>
        <p:nvSpPr>
          <p:cNvPr id="4" name="Rulle: loddrett 3">
            <a:extLst>
              <a:ext uri="{FF2B5EF4-FFF2-40B4-BE49-F238E27FC236}">
                <a16:creationId xmlns:a16="http://schemas.microsoft.com/office/drawing/2014/main" id="{E1FF4E1E-D5D8-B528-4E24-2532879E1191}"/>
              </a:ext>
            </a:extLst>
          </p:cNvPr>
          <p:cNvSpPr/>
          <p:nvPr/>
        </p:nvSpPr>
        <p:spPr>
          <a:xfrm>
            <a:off x="1168399" y="1938337"/>
            <a:ext cx="4185920" cy="3495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SOGN REGIONRÅD</a:t>
            </a:r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dirty="0"/>
              <a:t>23 PUNKT </a:t>
            </a:r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296CE-DF3E-572D-F3FC-E84C61E14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482" y="985520"/>
            <a:ext cx="4814568" cy="4897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dirty="0"/>
              <a:t>HAFS – 8 KAPITTEL</a:t>
            </a:r>
          </a:p>
          <a:p>
            <a:pPr algn="ctr"/>
            <a:r>
              <a:rPr lang="nb-NO" dirty="0"/>
              <a:t>FØREMÅL</a:t>
            </a:r>
          </a:p>
          <a:p>
            <a:pPr algn="ctr"/>
            <a:r>
              <a:rPr lang="nb-NO" dirty="0"/>
              <a:t>ANSVAR</a:t>
            </a:r>
          </a:p>
          <a:p>
            <a:pPr algn="ctr"/>
            <a:r>
              <a:rPr lang="nb-NO" dirty="0"/>
              <a:t>RAMMER</a:t>
            </a:r>
          </a:p>
          <a:p>
            <a:pPr algn="ctr"/>
            <a:r>
              <a:rPr lang="nb-NO" dirty="0"/>
              <a:t>PROSESSEN</a:t>
            </a:r>
          </a:p>
          <a:p>
            <a:pPr algn="ctr"/>
            <a:r>
              <a:rPr lang="nb-NO" dirty="0"/>
              <a:t>FØREBUING</a:t>
            </a:r>
          </a:p>
          <a:p>
            <a:pPr algn="ctr"/>
            <a:r>
              <a:rPr lang="nb-NO" dirty="0"/>
              <a:t>TEMA/SPØRSMÅL</a:t>
            </a:r>
          </a:p>
          <a:p>
            <a:pPr algn="ctr"/>
            <a:r>
              <a:rPr lang="nb-NO" dirty="0"/>
              <a:t>GJENNOMFØRING</a:t>
            </a:r>
          </a:p>
          <a:p>
            <a:pPr algn="ctr"/>
            <a:r>
              <a:rPr lang="nb-NO" dirty="0"/>
              <a:t>KVALITETSIKRING OG ETTERARBEID</a:t>
            </a:r>
          </a:p>
          <a:p>
            <a:pPr algn="ctr"/>
            <a:endParaRPr lang="nb-NO" dirty="0"/>
          </a:p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687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1CCC3C-EB52-47ED-B6AA-5F70D9215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C50CF-FE9D-459C-890F-56C32779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9C4E6F9-8A11-4E94-8423-966E9DF0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096624" cy="6858000"/>
          </a:xfrm>
          <a:custGeom>
            <a:avLst/>
            <a:gdLst>
              <a:gd name="connsiteX0" fmla="*/ 0 w 11096624"/>
              <a:gd name="connsiteY0" fmla="*/ 0 h 6858000"/>
              <a:gd name="connsiteX1" fmla="*/ 10869306 w 11096624"/>
              <a:gd name="connsiteY1" fmla="*/ 0 h 6858000"/>
              <a:gd name="connsiteX2" fmla="*/ 10932108 w 11096624"/>
              <a:gd name="connsiteY2" fmla="*/ 181114 h 6858000"/>
              <a:gd name="connsiteX3" fmla="*/ 10953136 w 11096624"/>
              <a:gd name="connsiteY3" fmla="*/ 3620675 h 6858000"/>
              <a:gd name="connsiteX4" fmla="*/ 9722723 w 11096624"/>
              <a:gd name="connsiteY4" fmla="*/ 6351879 h 6858000"/>
              <a:gd name="connsiteX5" fmla="*/ 9365083 w 11096624"/>
              <a:gd name="connsiteY5" fmla="*/ 6847267 h 6858000"/>
              <a:gd name="connsiteX6" fmla="*/ 9354506 w 11096624"/>
              <a:gd name="connsiteY6" fmla="*/ 6858000 h 6858000"/>
              <a:gd name="connsiteX7" fmla="*/ 0 w 1109662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6624" h="6858000">
                <a:moveTo>
                  <a:pt x="0" y="0"/>
                </a:moveTo>
                <a:lnTo>
                  <a:pt x="10869306" y="0"/>
                </a:lnTo>
                <a:lnTo>
                  <a:pt x="10932108" y="181114"/>
                </a:lnTo>
                <a:cubicBezTo>
                  <a:pt x="11289577" y="1409141"/>
                  <a:pt x="10953136" y="3273767"/>
                  <a:pt x="10953136" y="3620675"/>
                </a:cubicBezTo>
                <a:cubicBezTo>
                  <a:pt x="10953136" y="5162483"/>
                  <a:pt x="10118214" y="5735156"/>
                  <a:pt x="9722723" y="6351879"/>
                </a:cubicBezTo>
                <a:cubicBezTo>
                  <a:pt x="9656808" y="6500554"/>
                  <a:pt x="9530643" y="6669361"/>
                  <a:pt x="9365083" y="6847267"/>
                </a:cubicBezTo>
                <a:lnTo>
                  <a:pt x="935450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0CB96D-CB3C-FB87-65B6-32391605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God prosess – involvering 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569A3-939C-4952-AA09-96FECDB6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Forankring</a:t>
            </a:r>
          </a:p>
          <a:p>
            <a:r>
              <a:rPr lang="nb-NO" dirty="0"/>
              <a:t>Høyringsfrist 21. oktober</a:t>
            </a:r>
          </a:p>
          <a:p>
            <a:r>
              <a:rPr lang="nb-NO" dirty="0"/>
              <a:t>Regiondag 4. november</a:t>
            </a:r>
          </a:p>
          <a:p>
            <a:r>
              <a:rPr lang="nb-NO" i="1" dirty="0"/>
              <a:t>lærarstemma </a:t>
            </a:r>
          </a:p>
          <a:p>
            <a:r>
              <a:rPr lang="nb-NO" dirty="0"/>
              <a:t>Profesjonsfellesskapa</a:t>
            </a:r>
          </a:p>
          <a:p>
            <a:r>
              <a:rPr lang="nb-NO" dirty="0"/>
              <a:t>Prøvemunnleg (prøvepraktisk-</a:t>
            </a:r>
            <a:r>
              <a:rPr lang="nb-NO" dirty="0" err="1"/>
              <a:t>munnleg</a:t>
            </a:r>
            <a:r>
              <a:rPr lang="nb-NO" dirty="0"/>
              <a:t>) </a:t>
            </a:r>
          </a:p>
          <a:p>
            <a:r>
              <a:rPr lang="nb-NO" dirty="0"/>
              <a:t>Sensorjobben? </a:t>
            </a:r>
          </a:p>
        </p:txBody>
      </p:sp>
      <p:pic>
        <p:nvPicPr>
          <p:cNvPr id="7" name="Grafikk 6" descr="Gruppe idédugnad med heldekkende fyll">
            <a:extLst>
              <a:ext uri="{FF2B5EF4-FFF2-40B4-BE49-F238E27FC236}">
                <a16:creationId xmlns:a16="http://schemas.microsoft.com/office/drawing/2014/main" id="{16CC08B0-FFBC-395D-8FB2-906CD5D6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6376" y="1876856"/>
            <a:ext cx="3095625" cy="3095625"/>
          </a:xfrm>
          <a:custGeom>
            <a:avLst/>
            <a:gdLst/>
            <a:ahLst/>
            <a:cxnLst/>
            <a:rect l="l" t="t" r="r" b="b"/>
            <a:pathLst>
              <a:path w="3095625" h="5409338">
                <a:moveTo>
                  <a:pt x="0" y="0"/>
                </a:moveTo>
                <a:lnTo>
                  <a:pt x="3095625" y="0"/>
                </a:lnTo>
                <a:lnTo>
                  <a:pt x="3095625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02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2BA707-4831-CE91-E1D0-5C0508E3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Revidering </a:t>
            </a:r>
            <a:br>
              <a:rPr lang="nb-NO" dirty="0"/>
            </a:br>
            <a:r>
              <a:rPr lang="nb-NO" dirty="0"/>
              <a:t>Dette har </a:t>
            </a:r>
            <a:r>
              <a:rPr lang="nb-NO"/>
              <a:t>me</a:t>
            </a:r>
            <a:r>
              <a:rPr lang="nb-NO" dirty="0"/>
              <a:t> revidert </a:t>
            </a:r>
            <a:endParaRPr lang="nn-NO" dirty="0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756AB235-10A0-E7A0-D9C5-B688A3D4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77" y="2456540"/>
            <a:ext cx="4991962" cy="3216273"/>
          </a:xfrm>
        </p:spPr>
        <p:txBody>
          <a:bodyPr>
            <a:normAutofit/>
          </a:bodyPr>
          <a:lstStyle/>
          <a:p>
            <a:pPr marL="0" lvl="0" indent="0" rtl="0">
              <a:lnSpc>
                <a:spcPct val="11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	48 timar før eksamen får eleven opplyst kva fag han / ho skal opp i.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	</a:t>
            </a:r>
            <a:r>
              <a:rPr lang="nn-NO" dirty="0">
                <a:solidFill>
                  <a:srgbClr val="FFFF00">
                    <a:alpha val="58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timar før eksamen får eleven opplyst tema / emne / problemstilling. </a:t>
            </a: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Førebuingsdagane er obligatoriske der lærar kan svare på spørsmål og rettleia. </a:t>
            </a:r>
            <a:b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Det skal ikkje vera undervisning på førebuingsdagane. </a:t>
            </a:r>
          </a:p>
          <a:p>
            <a:pPr>
              <a:lnSpc>
                <a:spcPct val="110000"/>
              </a:lnSpc>
            </a:pPr>
            <a:endParaRPr lang="nn-NO" dirty="0"/>
          </a:p>
        </p:txBody>
      </p:sp>
      <p:pic>
        <p:nvPicPr>
          <p:cNvPr id="4" name="Grafikk 3" descr="Spørsmålstegn med heldekkende fyll">
            <a:extLst>
              <a:ext uri="{FF2B5EF4-FFF2-40B4-BE49-F238E27FC236}">
                <a16:creationId xmlns:a16="http://schemas.microsoft.com/office/drawing/2014/main" id="{2BF63724-0F0B-3885-2A4D-0DDAE88D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0239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7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94DDBB-29FA-D883-CBC7-9D501E39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Revidering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Dette har </a:t>
            </a:r>
            <a:r>
              <a:rPr lang="nb-NO"/>
              <a:t>me</a:t>
            </a:r>
            <a:r>
              <a:rPr lang="nb-NO" dirty="0"/>
              <a:t> revidert </a:t>
            </a:r>
            <a:endParaRPr lang="nn-NO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89F78-4C3C-746C-EB0C-E3260CC7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6" y="2541600"/>
            <a:ext cx="4991962" cy="3216273"/>
          </a:xfrm>
        </p:spPr>
        <p:txBody>
          <a:bodyPr>
            <a:normAutofit/>
          </a:bodyPr>
          <a:lstStyle/>
          <a:p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Tidsramme for eksamen:</a:t>
            </a:r>
            <a:b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Munnleg eksamen: inntil 30 minutt per kandidat</a:t>
            </a:r>
            <a:br>
              <a:rPr lang="nn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n-NO" dirty="0">
                <a:solidFill>
                  <a:srgbClr val="FFFF00">
                    <a:alpha val="58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Munnleg-praktisk eksamen: inntil 45 minutt per kandidat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46185062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RegularSeedLeftStep">
      <a:dk1>
        <a:srgbClr val="000000"/>
      </a:dk1>
      <a:lt1>
        <a:srgbClr val="FFFFFF"/>
      </a:lt1>
      <a:dk2>
        <a:srgbClr val="22243E"/>
      </a:dk2>
      <a:lt2>
        <a:srgbClr val="E8E2E5"/>
      </a:lt2>
      <a:accent1>
        <a:srgbClr val="47B479"/>
      </a:accent1>
      <a:accent2>
        <a:srgbClr val="3BB140"/>
      </a:accent2>
      <a:accent3>
        <a:srgbClr val="6DB146"/>
      </a:accent3>
      <a:accent4>
        <a:srgbClr val="93AB39"/>
      </a:accent4>
      <a:accent5>
        <a:srgbClr val="B69F47"/>
      </a:accent5>
      <a:accent6>
        <a:srgbClr val="B1683B"/>
      </a:accent6>
      <a:hlink>
        <a:srgbClr val="BF3F84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636</Words>
  <Application>Microsoft Office PowerPoint</Application>
  <PresentationFormat>Widescreen</PresentationFormat>
  <Paragraphs>98</Paragraphs>
  <Slides>18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Roboto</vt:lpstr>
      <vt:lpstr>Sagona Book</vt:lpstr>
      <vt:lpstr>The Hand Extrablack</vt:lpstr>
      <vt:lpstr>BlobVTI</vt:lpstr>
      <vt:lpstr>Lokalt gitt eksamen </vt:lpstr>
      <vt:lpstr>Grunnleggande ferdigheiter </vt:lpstr>
      <vt:lpstr>Kva legg du i ordet «praktisk»?  Kva er antonymet? </vt:lpstr>
      <vt:lpstr>PowerPoint-presentasjon</vt:lpstr>
      <vt:lpstr>Kjelder </vt:lpstr>
      <vt:lpstr>Utkast til eksamensprosedyre   Innspel </vt:lpstr>
      <vt:lpstr>God prosess – involvering </vt:lpstr>
      <vt:lpstr>Revidering  Dette har me revidert </vt:lpstr>
      <vt:lpstr>Revidering   Dette har me revidert </vt:lpstr>
      <vt:lpstr>Revidering   Dette har me ikkje revidert </vt:lpstr>
      <vt:lpstr>Revidering   Drøfte </vt:lpstr>
      <vt:lpstr>«Praktisk»</vt:lpstr>
      <vt:lpstr>Naturfag – praktiske og utforskande arbeidsmåtar</vt:lpstr>
      <vt:lpstr>Matematikk – brei def. Løyse problem, argumentere, ressonere </vt:lpstr>
      <vt:lpstr>Arbeidslivsfag- vise hva de har lært på varierte måter som inkluderer forståelse, refleksjon og kritisk tenkning, i ulike sammenhenger </vt:lpstr>
      <vt:lpstr>«Praktisk» er noko eleven</vt:lpstr>
      <vt:lpstr>Kvifor heiter det «grunnleggande ferdigheiter» og ikkje «grunnleggande kunnskap(ar)»? </vt:lpstr>
      <vt:lpstr>Glansbilete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Lokalt gitt eksamen </dc:title>
  <dc:creator>Helge Resaland</dc:creator>
  <cp:lastModifiedBy>Helge Resaland</cp:lastModifiedBy>
  <cp:revision>1</cp:revision>
  <dcterms:created xsi:type="dcterms:W3CDTF">2022-09-09T12:50:03Z</dcterms:created>
  <dcterms:modified xsi:type="dcterms:W3CDTF">2022-09-14T22:09:21Z</dcterms:modified>
</cp:coreProperties>
</file>