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334" r:id="rId5"/>
    <p:sldId id="328" r:id="rId6"/>
    <p:sldId id="291" r:id="rId7"/>
    <p:sldId id="332" r:id="rId8"/>
    <p:sldId id="301" r:id="rId9"/>
    <p:sldId id="286" r:id="rId10"/>
    <p:sldId id="333" r:id="rId11"/>
    <p:sldId id="313" r:id="rId12"/>
    <p:sldId id="308" r:id="rId13"/>
    <p:sldId id="314" r:id="rId14"/>
    <p:sldId id="307" r:id="rId15"/>
    <p:sldId id="336" r:id="rId16"/>
    <p:sldId id="339" r:id="rId17"/>
    <p:sldId id="335" r:id="rId18"/>
    <p:sldId id="337" r:id="rId19"/>
    <p:sldId id="331" r:id="rId20"/>
    <p:sldId id="338" r:id="rId21"/>
    <p:sldId id="325" r:id="rId22"/>
    <p:sldId id="330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3522F-86EF-486A-B3B8-2F3278B845EE}" v="2" dt="2022-05-30T08:31:43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94227" autoAdjust="0"/>
  </p:normalViewPr>
  <p:slideViewPr>
    <p:cSldViewPr snapToGrid="0" snapToObjects="1">
      <p:cViewPr varScale="1">
        <p:scale>
          <a:sx n="105" d="100"/>
          <a:sy n="105" d="100"/>
        </p:scale>
        <p:origin x="11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Marie Navarsete" userId="bf1c0d6c-ca4a-4ca7-92c0-2c7ebe1a5484" providerId="ADAL" clId="{7B73522F-86EF-486A-B3B8-2F3278B845EE}"/>
    <pc:docChg chg="undo custSel addSld delSld modSld sldOrd">
      <pc:chgData name="Kari Marie Navarsete" userId="bf1c0d6c-ca4a-4ca7-92c0-2c7ebe1a5484" providerId="ADAL" clId="{7B73522F-86EF-486A-B3B8-2F3278B845EE}" dt="2022-05-30T08:45:41.334" v="1486" actId="6549"/>
      <pc:docMkLst>
        <pc:docMk/>
      </pc:docMkLst>
      <pc:sldChg chg="del">
        <pc:chgData name="Kari Marie Navarsete" userId="bf1c0d6c-ca4a-4ca7-92c0-2c7ebe1a5484" providerId="ADAL" clId="{7B73522F-86EF-486A-B3B8-2F3278B845EE}" dt="2022-01-26T19:11:08.219" v="39" actId="47"/>
        <pc:sldMkLst>
          <pc:docMk/>
          <pc:sldMk cId="3666418416" sldId="285"/>
        </pc:sldMkLst>
      </pc:sldChg>
      <pc:sldChg chg="modSp mod">
        <pc:chgData name="Kari Marie Navarsete" userId="bf1c0d6c-ca4a-4ca7-92c0-2c7ebe1a5484" providerId="ADAL" clId="{7B73522F-86EF-486A-B3B8-2F3278B845EE}" dt="2022-01-26T19:08:30.640" v="16" actId="20577"/>
        <pc:sldMkLst>
          <pc:docMk/>
          <pc:sldMk cId="3115767286" sldId="286"/>
        </pc:sldMkLst>
        <pc:spChg chg="mod">
          <ac:chgData name="Kari Marie Navarsete" userId="bf1c0d6c-ca4a-4ca7-92c0-2c7ebe1a5484" providerId="ADAL" clId="{7B73522F-86EF-486A-B3B8-2F3278B845EE}" dt="2022-01-26T19:08:30.640" v="16" actId="20577"/>
          <ac:spMkLst>
            <pc:docMk/>
            <pc:sldMk cId="3115767286" sldId="286"/>
            <ac:spMk id="3" creationId="{00000000-0000-0000-0000-000000000000}"/>
          </ac:spMkLst>
        </pc:spChg>
      </pc:sldChg>
      <pc:sldChg chg="modSp mod">
        <pc:chgData name="Kari Marie Navarsete" userId="bf1c0d6c-ca4a-4ca7-92c0-2c7ebe1a5484" providerId="ADAL" clId="{7B73522F-86EF-486A-B3B8-2F3278B845EE}" dt="2022-05-30T08:20:10.312" v="682" actId="20577"/>
        <pc:sldMkLst>
          <pc:docMk/>
          <pc:sldMk cId="1199617283" sldId="307"/>
        </pc:sldMkLst>
        <pc:spChg chg="mod">
          <ac:chgData name="Kari Marie Navarsete" userId="bf1c0d6c-ca4a-4ca7-92c0-2c7ebe1a5484" providerId="ADAL" clId="{7B73522F-86EF-486A-B3B8-2F3278B845EE}" dt="2022-05-30T08:20:10.312" v="682" actId="20577"/>
          <ac:spMkLst>
            <pc:docMk/>
            <pc:sldMk cId="1199617283" sldId="307"/>
            <ac:spMk id="31747" creationId="{00000000-0000-0000-0000-000000000000}"/>
          </ac:spMkLst>
        </pc:spChg>
      </pc:sldChg>
      <pc:sldChg chg="ord">
        <pc:chgData name="Kari Marie Navarsete" userId="bf1c0d6c-ca4a-4ca7-92c0-2c7ebe1a5484" providerId="ADAL" clId="{7B73522F-86EF-486A-B3B8-2F3278B845EE}" dt="2022-05-30T08:36:32.919" v="1165"/>
        <pc:sldMkLst>
          <pc:docMk/>
          <pc:sldMk cId="2636651338" sldId="308"/>
        </pc:sldMkLst>
      </pc:sldChg>
      <pc:sldChg chg="del">
        <pc:chgData name="Kari Marie Navarsete" userId="bf1c0d6c-ca4a-4ca7-92c0-2c7ebe1a5484" providerId="ADAL" clId="{7B73522F-86EF-486A-B3B8-2F3278B845EE}" dt="2022-01-26T19:10:23.652" v="36" actId="47"/>
        <pc:sldMkLst>
          <pc:docMk/>
          <pc:sldMk cId="1976617854" sldId="310"/>
        </pc:sldMkLst>
      </pc:sldChg>
      <pc:sldChg chg="del">
        <pc:chgData name="Kari Marie Navarsete" userId="bf1c0d6c-ca4a-4ca7-92c0-2c7ebe1a5484" providerId="ADAL" clId="{7B73522F-86EF-486A-B3B8-2F3278B845EE}" dt="2022-01-26T19:10:24.555" v="37" actId="47"/>
        <pc:sldMkLst>
          <pc:docMk/>
          <pc:sldMk cId="777287411" sldId="311"/>
        </pc:sldMkLst>
      </pc:sldChg>
      <pc:sldChg chg="modSp mod">
        <pc:chgData name="Kari Marie Navarsete" userId="bf1c0d6c-ca4a-4ca7-92c0-2c7ebe1a5484" providerId="ADAL" clId="{7B73522F-86EF-486A-B3B8-2F3278B845EE}" dt="2022-05-30T08:36:06.786" v="1163" actId="20577"/>
        <pc:sldMkLst>
          <pc:docMk/>
          <pc:sldMk cId="610603203" sldId="314"/>
        </pc:sldMkLst>
        <pc:graphicFrameChg chg="modGraphic">
          <ac:chgData name="Kari Marie Navarsete" userId="bf1c0d6c-ca4a-4ca7-92c0-2c7ebe1a5484" providerId="ADAL" clId="{7B73522F-86EF-486A-B3B8-2F3278B845EE}" dt="2022-05-30T08:36:06.786" v="1163" actId="20577"/>
          <ac:graphicFrameMkLst>
            <pc:docMk/>
            <pc:sldMk cId="610603203" sldId="314"/>
            <ac:graphicFrameMk id="6" creationId="{00000000-0000-0000-0000-000000000000}"/>
          </ac:graphicFrameMkLst>
        </pc:graphicFrameChg>
      </pc:sldChg>
      <pc:sldChg chg="del">
        <pc:chgData name="Kari Marie Navarsete" userId="bf1c0d6c-ca4a-4ca7-92c0-2c7ebe1a5484" providerId="ADAL" clId="{7B73522F-86EF-486A-B3B8-2F3278B845EE}" dt="2022-01-26T19:10:25.258" v="38" actId="47"/>
        <pc:sldMkLst>
          <pc:docMk/>
          <pc:sldMk cId="539487238" sldId="316"/>
        </pc:sldMkLst>
      </pc:sldChg>
      <pc:sldChg chg="modSp mod">
        <pc:chgData name="Kari Marie Navarsete" userId="bf1c0d6c-ca4a-4ca7-92c0-2c7ebe1a5484" providerId="ADAL" clId="{7B73522F-86EF-486A-B3B8-2F3278B845EE}" dt="2022-05-30T07:59:21.206" v="60" actId="6549"/>
        <pc:sldMkLst>
          <pc:docMk/>
          <pc:sldMk cId="119413692" sldId="328"/>
        </pc:sldMkLst>
        <pc:spChg chg="mod">
          <ac:chgData name="Kari Marie Navarsete" userId="bf1c0d6c-ca4a-4ca7-92c0-2c7ebe1a5484" providerId="ADAL" clId="{7B73522F-86EF-486A-B3B8-2F3278B845EE}" dt="2022-05-30T07:59:21.206" v="60" actId="6549"/>
          <ac:spMkLst>
            <pc:docMk/>
            <pc:sldMk cId="119413692" sldId="328"/>
            <ac:spMk id="3" creationId="{00000000-0000-0000-0000-000000000000}"/>
          </ac:spMkLst>
        </pc:spChg>
      </pc:sldChg>
      <pc:sldChg chg="ord">
        <pc:chgData name="Kari Marie Navarsete" userId="bf1c0d6c-ca4a-4ca7-92c0-2c7ebe1a5484" providerId="ADAL" clId="{7B73522F-86EF-486A-B3B8-2F3278B845EE}" dt="2022-01-26T19:11:29.799" v="43"/>
        <pc:sldMkLst>
          <pc:docMk/>
          <pc:sldMk cId="2847341979" sldId="330"/>
        </pc:sldMkLst>
      </pc:sldChg>
      <pc:sldChg chg="ord">
        <pc:chgData name="Kari Marie Navarsete" userId="bf1c0d6c-ca4a-4ca7-92c0-2c7ebe1a5484" providerId="ADAL" clId="{7B73522F-86EF-486A-B3B8-2F3278B845EE}" dt="2022-05-30T08:27:24.385" v="1106"/>
        <pc:sldMkLst>
          <pc:docMk/>
          <pc:sldMk cId="920871351" sldId="331"/>
        </pc:sldMkLst>
      </pc:sldChg>
      <pc:sldChg chg="modSp mod">
        <pc:chgData name="Kari Marie Navarsete" userId="bf1c0d6c-ca4a-4ca7-92c0-2c7ebe1a5484" providerId="ADAL" clId="{7B73522F-86EF-486A-B3B8-2F3278B845EE}" dt="2022-05-30T08:35:16.546" v="1154" actId="20577"/>
        <pc:sldMkLst>
          <pc:docMk/>
          <pc:sldMk cId="2367589584" sldId="332"/>
        </pc:sldMkLst>
        <pc:spChg chg="mod">
          <ac:chgData name="Kari Marie Navarsete" userId="bf1c0d6c-ca4a-4ca7-92c0-2c7ebe1a5484" providerId="ADAL" clId="{7B73522F-86EF-486A-B3B8-2F3278B845EE}" dt="2022-05-30T08:35:16.546" v="1154" actId="20577"/>
          <ac:spMkLst>
            <pc:docMk/>
            <pc:sldMk cId="2367589584" sldId="332"/>
            <ac:spMk id="6" creationId="{00000000-0000-0000-0000-000000000000}"/>
          </ac:spMkLst>
        </pc:spChg>
      </pc:sldChg>
      <pc:sldChg chg="modSp new mod">
        <pc:chgData name="Kari Marie Navarsete" userId="bf1c0d6c-ca4a-4ca7-92c0-2c7ebe1a5484" providerId="ADAL" clId="{7B73522F-86EF-486A-B3B8-2F3278B845EE}" dt="2022-05-30T08:45:41.334" v="1486" actId="6549"/>
        <pc:sldMkLst>
          <pc:docMk/>
          <pc:sldMk cId="1093000078" sldId="335"/>
        </pc:sldMkLst>
        <pc:spChg chg="mod">
          <ac:chgData name="Kari Marie Navarsete" userId="bf1c0d6c-ca4a-4ca7-92c0-2c7ebe1a5484" providerId="ADAL" clId="{7B73522F-86EF-486A-B3B8-2F3278B845EE}" dt="2022-05-30T08:45:37.176" v="1482" actId="6549"/>
          <ac:spMkLst>
            <pc:docMk/>
            <pc:sldMk cId="1093000078" sldId="335"/>
            <ac:spMk id="2" creationId="{4816E53D-61BE-0CC7-24CC-0423B240E571}"/>
          </ac:spMkLst>
        </pc:spChg>
        <pc:spChg chg="mod">
          <ac:chgData name="Kari Marie Navarsete" userId="bf1c0d6c-ca4a-4ca7-92c0-2c7ebe1a5484" providerId="ADAL" clId="{7B73522F-86EF-486A-B3B8-2F3278B845EE}" dt="2022-05-30T08:45:41.334" v="1486" actId="6549"/>
          <ac:spMkLst>
            <pc:docMk/>
            <pc:sldMk cId="1093000078" sldId="335"/>
            <ac:spMk id="3" creationId="{1FEF18A2-F17E-5B3F-BE4B-DF6BAFE4E821}"/>
          </ac:spMkLst>
        </pc:spChg>
      </pc:sldChg>
      <pc:sldChg chg="addSp delSp modSp new mod ord">
        <pc:chgData name="Kari Marie Navarsete" userId="bf1c0d6c-ca4a-4ca7-92c0-2c7ebe1a5484" providerId="ADAL" clId="{7B73522F-86EF-486A-B3B8-2F3278B845EE}" dt="2022-05-30T08:43:02.324" v="1261" actId="6549"/>
        <pc:sldMkLst>
          <pc:docMk/>
          <pc:sldMk cId="2531895952" sldId="336"/>
        </pc:sldMkLst>
        <pc:spChg chg="mod">
          <ac:chgData name="Kari Marie Navarsete" userId="bf1c0d6c-ca4a-4ca7-92c0-2c7ebe1a5484" providerId="ADAL" clId="{7B73522F-86EF-486A-B3B8-2F3278B845EE}" dt="2022-05-30T08:12:15.443" v="423" actId="20577"/>
          <ac:spMkLst>
            <pc:docMk/>
            <pc:sldMk cId="2531895952" sldId="336"/>
            <ac:spMk id="2" creationId="{84AAF681-BBA2-CABA-D8BE-D5D8DF1961A2}"/>
          </ac:spMkLst>
        </pc:spChg>
        <pc:spChg chg="mod">
          <ac:chgData name="Kari Marie Navarsete" userId="bf1c0d6c-ca4a-4ca7-92c0-2c7ebe1a5484" providerId="ADAL" clId="{7B73522F-86EF-486A-B3B8-2F3278B845EE}" dt="2022-05-30T08:43:02.324" v="1261" actId="6549"/>
          <ac:spMkLst>
            <pc:docMk/>
            <pc:sldMk cId="2531895952" sldId="336"/>
            <ac:spMk id="3" creationId="{75D0A341-9567-8F3D-A2FB-BD9C4886862D}"/>
          </ac:spMkLst>
        </pc:spChg>
        <pc:picChg chg="add del">
          <ac:chgData name="Kari Marie Navarsete" userId="bf1c0d6c-ca4a-4ca7-92c0-2c7ebe1a5484" providerId="ADAL" clId="{7B73522F-86EF-486A-B3B8-2F3278B845EE}" dt="2022-05-30T08:15:27.223" v="426" actId="478"/>
          <ac:picMkLst>
            <pc:docMk/>
            <pc:sldMk cId="2531895952" sldId="336"/>
            <ac:picMk id="7" creationId="{F10AA7BB-F5BA-9A9E-03AD-38077738B05C}"/>
          </ac:picMkLst>
        </pc:picChg>
      </pc:sldChg>
      <pc:sldChg chg="addSp delSp modSp new del mod ord">
        <pc:chgData name="Kari Marie Navarsete" userId="bf1c0d6c-ca4a-4ca7-92c0-2c7ebe1a5484" providerId="ADAL" clId="{7B73522F-86EF-486A-B3B8-2F3278B845EE}" dt="2022-05-30T08:38:39.218" v="1166" actId="47"/>
        <pc:sldMkLst>
          <pc:docMk/>
          <pc:sldMk cId="3207555094" sldId="337"/>
        </pc:sldMkLst>
        <pc:spChg chg="mod">
          <ac:chgData name="Kari Marie Navarsete" userId="bf1c0d6c-ca4a-4ca7-92c0-2c7ebe1a5484" providerId="ADAL" clId="{7B73522F-86EF-486A-B3B8-2F3278B845EE}" dt="2022-05-30T08:15:54.406" v="455" actId="20577"/>
          <ac:spMkLst>
            <pc:docMk/>
            <pc:sldMk cId="3207555094" sldId="337"/>
            <ac:spMk id="2" creationId="{80FBF74C-6C80-67E3-BF5C-E50E04186BF1}"/>
          </ac:spMkLst>
        </pc:spChg>
        <pc:spChg chg="del">
          <ac:chgData name="Kari Marie Navarsete" userId="bf1c0d6c-ca4a-4ca7-92c0-2c7ebe1a5484" providerId="ADAL" clId="{7B73522F-86EF-486A-B3B8-2F3278B845EE}" dt="2022-05-30T08:15:36.476" v="428" actId="22"/>
          <ac:spMkLst>
            <pc:docMk/>
            <pc:sldMk cId="3207555094" sldId="337"/>
            <ac:spMk id="3" creationId="{C6888C1F-4A55-2384-9C2D-DB28D93CFED8}"/>
          </ac:spMkLst>
        </pc:spChg>
        <pc:picChg chg="add mod ord">
          <ac:chgData name="Kari Marie Navarsete" userId="bf1c0d6c-ca4a-4ca7-92c0-2c7ebe1a5484" providerId="ADAL" clId="{7B73522F-86EF-486A-B3B8-2F3278B845EE}" dt="2022-05-30T08:15:36.476" v="428" actId="22"/>
          <ac:picMkLst>
            <pc:docMk/>
            <pc:sldMk cId="3207555094" sldId="337"/>
            <ac:picMk id="7" creationId="{CB3C76A2-F6CD-4D81-D2C3-36A2BB62A86F}"/>
          </ac:picMkLst>
        </pc:picChg>
      </pc:sldChg>
      <pc:sldChg chg="addSp delSp modSp new mod">
        <pc:chgData name="Kari Marie Navarsete" userId="bf1c0d6c-ca4a-4ca7-92c0-2c7ebe1a5484" providerId="ADAL" clId="{7B73522F-86EF-486A-B3B8-2F3278B845EE}" dt="2022-05-30T08:38:58.536" v="1193" actId="20577"/>
        <pc:sldMkLst>
          <pc:docMk/>
          <pc:sldMk cId="3709815361" sldId="337"/>
        </pc:sldMkLst>
        <pc:spChg chg="mod">
          <ac:chgData name="Kari Marie Navarsete" userId="bf1c0d6c-ca4a-4ca7-92c0-2c7ebe1a5484" providerId="ADAL" clId="{7B73522F-86EF-486A-B3B8-2F3278B845EE}" dt="2022-05-30T08:38:58.536" v="1193" actId="20577"/>
          <ac:spMkLst>
            <pc:docMk/>
            <pc:sldMk cId="3709815361" sldId="337"/>
            <ac:spMk id="2" creationId="{986CB4FF-007D-C3E9-6747-D3364AF98B69}"/>
          </ac:spMkLst>
        </pc:spChg>
        <pc:spChg chg="del">
          <ac:chgData name="Kari Marie Navarsete" userId="bf1c0d6c-ca4a-4ca7-92c0-2c7ebe1a5484" providerId="ADAL" clId="{7B73522F-86EF-486A-B3B8-2F3278B845EE}" dt="2022-05-30T08:38:48.772" v="1168" actId="22"/>
          <ac:spMkLst>
            <pc:docMk/>
            <pc:sldMk cId="3709815361" sldId="337"/>
            <ac:spMk id="3" creationId="{6219AC35-5B47-24C6-94A4-624CA5FEEC4A}"/>
          </ac:spMkLst>
        </pc:spChg>
        <pc:picChg chg="add mod ord">
          <ac:chgData name="Kari Marie Navarsete" userId="bf1c0d6c-ca4a-4ca7-92c0-2c7ebe1a5484" providerId="ADAL" clId="{7B73522F-86EF-486A-B3B8-2F3278B845EE}" dt="2022-05-30T08:38:48.772" v="1168" actId="22"/>
          <ac:picMkLst>
            <pc:docMk/>
            <pc:sldMk cId="3709815361" sldId="337"/>
            <ac:picMk id="7" creationId="{C1D7AA22-5F89-A88F-D307-F679EDB05334}"/>
          </ac:picMkLst>
        </pc:picChg>
      </pc:sldChg>
      <pc:sldChg chg="modSp new del mod">
        <pc:chgData name="Kari Marie Navarsete" userId="bf1c0d6c-ca4a-4ca7-92c0-2c7ebe1a5484" providerId="ADAL" clId="{7B73522F-86EF-486A-B3B8-2F3278B845EE}" dt="2022-05-30T08:27:26.857" v="1107" actId="47"/>
        <pc:sldMkLst>
          <pc:docMk/>
          <pc:sldMk cId="301034894" sldId="338"/>
        </pc:sldMkLst>
        <pc:spChg chg="mod">
          <ac:chgData name="Kari Marie Navarsete" userId="bf1c0d6c-ca4a-4ca7-92c0-2c7ebe1a5484" providerId="ADAL" clId="{7B73522F-86EF-486A-B3B8-2F3278B845EE}" dt="2022-05-30T08:21:20.441" v="712" actId="20577"/>
          <ac:spMkLst>
            <pc:docMk/>
            <pc:sldMk cId="301034894" sldId="338"/>
            <ac:spMk id="2" creationId="{D531759B-C448-183F-E80B-05C5DF4EABA5}"/>
          </ac:spMkLst>
        </pc:spChg>
        <pc:spChg chg="mod">
          <ac:chgData name="Kari Marie Navarsete" userId="bf1c0d6c-ca4a-4ca7-92c0-2c7ebe1a5484" providerId="ADAL" clId="{7B73522F-86EF-486A-B3B8-2F3278B845EE}" dt="2022-05-30T08:24:10.559" v="1086" actId="6549"/>
          <ac:spMkLst>
            <pc:docMk/>
            <pc:sldMk cId="301034894" sldId="338"/>
            <ac:spMk id="3" creationId="{0B70AB65-19D7-BA02-CAD1-67FEB6810332}"/>
          </ac:spMkLst>
        </pc:spChg>
      </pc:sldChg>
      <pc:sldChg chg="modSp new mod">
        <pc:chgData name="Kari Marie Navarsete" userId="bf1c0d6c-ca4a-4ca7-92c0-2c7ebe1a5484" providerId="ADAL" clId="{7B73522F-86EF-486A-B3B8-2F3278B845EE}" dt="2022-05-30T08:41:38.853" v="1203" actId="6549"/>
        <pc:sldMkLst>
          <pc:docMk/>
          <pc:sldMk cId="2464306063" sldId="338"/>
        </pc:sldMkLst>
        <pc:spChg chg="mod">
          <ac:chgData name="Kari Marie Navarsete" userId="bf1c0d6c-ca4a-4ca7-92c0-2c7ebe1a5484" providerId="ADAL" clId="{7B73522F-86EF-486A-B3B8-2F3278B845EE}" dt="2022-05-30T08:41:34.959" v="1202"/>
          <ac:spMkLst>
            <pc:docMk/>
            <pc:sldMk cId="2464306063" sldId="338"/>
            <ac:spMk id="2" creationId="{BE6DFCF0-3D9F-C05A-3FDA-A626A2811860}"/>
          </ac:spMkLst>
        </pc:spChg>
        <pc:spChg chg="mod">
          <ac:chgData name="Kari Marie Navarsete" userId="bf1c0d6c-ca4a-4ca7-92c0-2c7ebe1a5484" providerId="ADAL" clId="{7B73522F-86EF-486A-B3B8-2F3278B845EE}" dt="2022-05-30T08:41:38.853" v="1203" actId="6549"/>
          <ac:spMkLst>
            <pc:docMk/>
            <pc:sldMk cId="2464306063" sldId="338"/>
            <ac:spMk id="3" creationId="{FBAFC26C-4F7B-D585-BE07-4D9B145B6BF3}"/>
          </ac:spMkLst>
        </pc:spChg>
      </pc:sldChg>
      <pc:sldChg chg="modSp new mod">
        <pc:chgData name="Kari Marie Navarsete" userId="bf1c0d6c-ca4a-4ca7-92c0-2c7ebe1a5484" providerId="ADAL" clId="{7B73522F-86EF-486A-B3B8-2F3278B845EE}" dt="2022-05-30T08:44:43.909" v="1413" actId="20577"/>
        <pc:sldMkLst>
          <pc:docMk/>
          <pc:sldMk cId="3141889551" sldId="339"/>
        </pc:sldMkLst>
        <pc:spChg chg="mod">
          <ac:chgData name="Kari Marie Navarsete" userId="bf1c0d6c-ca4a-4ca7-92c0-2c7ebe1a5484" providerId="ADAL" clId="{7B73522F-86EF-486A-B3B8-2F3278B845EE}" dt="2022-05-30T08:42:40.417" v="1243" actId="20577"/>
          <ac:spMkLst>
            <pc:docMk/>
            <pc:sldMk cId="3141889551" sldId="339"/>
            <ac:spMk id="2" creationId="{100EE5F1-4211-DEC2-7772-F4D9CAF08DC8}"/>
          </ac:spMkLst>
        </pc:spChg>
        <pc:spChg chg="mod">
          <ac:chgData name="Kari Marie Navarsete" userId="bf1c0d6c-ca4a-4ca7-92c0-2c7ebe1a5484" providerId="ADAL" clId="{7B73522F-86EF-486A-B3B8-2F3278B845EE}" dt="2022-05-30T08:44:43.909" v="1413" actId="20577"/>
          <ac:spMkLst>
            <pc:docMk/>
            <pc:sldMk cId="3141889551" sldId="339"/>
            <ac:spMk id="3" creationId="{4B97EA6D-C1FC-61F6-BFBC-F967949A03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30.05.2022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l.no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vl.no/studier/studieprogram/arkiv_gammelt/2021h/bbl/studieplan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l.no/student/praksis/praksis-for-flki/praksis-i-barnehagelararutdanninga/" TargetMode="External"/><Relationship Id="rId2" Type="http://schemas.openxmlformats.org/officeDocument/2006/relationships/hyperlink" Target="https://www.hvl.no/contentassets/13b6dc3b7ab7420e93b4aa8883a15fb7/retningslinjer-blu---nynorsk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vl.no/student/praksis/praksis-for-flki/informasjon-til-praksisfeltet-i-barnehagelararutdanning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Høgskulen</a:t>
            </a:r>
            <a:r>
              <a:rPr lang="nb-NO" dirty="0"/>
              <a:t> på Vestlandet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Heimeside: </a:t>
            </a:r>
            <a:r>
              <a:rPr lang="nb-NO" dirty="0">
                <a:hlinkClick r:id="rId2"/>
              </a:rPr>
              <a:t>www.hvl.no</a:t>
            </a:r>
            <a:endParaRPr lang="nb-NO" dirty="0"/>
          </a:p>
          <a:p>
            <a:r>
              <a:rPr lang="nb-NO" dirty="0"/>
              <a:t>5 campus</a:t>
            </a:r>
          </a:p>
          <a:p>
            <a:r>
              <a:rPr lang="nb-NO" dirty="0"/>
              <a:t>Førde</a:t>
            </a:r>
          </a:p>
          <a:p>
            <a:r>
              <a:rPr lang="nb-NO" dirty="0"/>
              <a:t>Sogndal – barnehagelærer utdanning</a:t>
            </a:r>
          </a:p>
          <a:p>
            <a:r>
              <a:rPr lang="nb-NO" dirty="0"/>
              <a:t>Bergen –barnehagelærer utdanning</a:t>
            </a:r>
          </a:p>
          <a:p>
            <a:r>
              <a:rPr lang="nb-NO" dirty="0"/>
              <a:t>Haugesund</a:t>
            </a:r>
          </a:p>
          <a:p>
            <a:r>
              <a:rPr lang="nb-NO" dirty="0"/>
              <a:t>Stord – barnehagelærer utdanning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534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2738405"/>
              </p:ext>
            </p:extLst>
          </p:nvPr>
        </p:nvGraphicFramePr>
        <p:xfrm>
          <a:off x="1236691" y="562129"/>
          <a:ext cx="9743604" cy="6139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2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2164">
                <a:tc>
                  <a:txBody>
                    <a:bodyPr/>
                    <a:lstStyle/>
                    <a:p>
                      <a:r>
                        <a:rPr lang="nn-NO" sz="2400" b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Studieår</a:t>
                      </a:r>
                      <a:endParaRPr lang="nn-NO" sz="24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Semester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Omfang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Type</a:t>
                      </a:r>
                      <a:r>
                        <a:rPr lang="nn-NO" sz="2400" b="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praksis</a:t>
                      </a:r>
                      <a:endParaRPr lang="nn-NO" sz="24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Kunnskaps-område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08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BULL</a:t>
                      </a:r>
                    </a:p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STM</a:t>
                      </a:r>
                    </a:p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Haust/vår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35 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Barnehage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08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 dagar i skulen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Barnehage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08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08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08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35 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Barnehage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SRLE/NHR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2164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Haust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20 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Barnehage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LSU</a:t>
                      </a:r>
                    </a:p>
                    <a:p>
                      <a:pPr algn="l"/>
                      <a:r>
                        <a:rPr lang="nn-NO" sz="24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Bachelor</a:t>
                      </a:r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2164">
                <a:tc>
                  <a:txBody>
                    <a:bodyPr/>
                    <a:lstStyle/>
                    <a:p>
                      <a:pPr algn="ctr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 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Fordjupingspraksis i praksisinstitusjon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n-NO" sz="24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0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809976" y="252752"/>
            <a:ext cx="10926000" cy="1350000"/>
          </a:xfrm>
        </p:spPr>
        <p:txBody>
          <a:bodyPr>
            <a:normAutofit/>
          </a:bodyPr>
          <a:lstStyle/>
          <a:p>
            <a:r>
              <a:rPr lang="nn-NO" altLang="nb-NO" dirty="0">
                <a:latin typeface="Calibri" panose="020F0502020204030204" pitchFamily="34" charset="0"/>
              </a:rPr>
              <a:t>Praksis</a:t>
            </a:r>
          </a:p>
        </p:txBody>
      </p:sp>
      <p:sp>
        <p:nvSpPr>
          <p:cNvPr id="31747" name="Plassholder for innhold 2"/>
          <p:cNvSpPr>
            <a:spLocks noGrp="1"/>
          </p:cNvSpPr>
          <p:nvPr>
            <p:ph idx="1"/>
          </p:nvPr>
        </p:nvSpPr>
        <p:spPr>
          <a:xfrm>
            <a:off x="809976" y="1364654"/>
            <a:ext cx="10065388" cy="5184775"/>
          </a:xfrm>
        </p:spPr>
        <p:txBody>
          <a:bodyPr>
            <a:normAutofit/>
          </a:bodyPr>
          <a:lstStyle/>
          <a:p>
            <a:r>
              <a:rPr lang="nb-NO" altLang="nb-NO" sz="2400" dirty="0">
                <a:latin typeface="Calibri" panose="020F0502020204030204" pitchFamily="34" charset="0"/>
              </a:rPr>
              <a:t>Felles ansvar mellom HVL og praksisbarnehagen</a:t>
            </a:r>
          </a:p>
          <a:p>
            <a:r>
              <a:rPr lang="nb-NO" altLang="nb-NO" sz="2400" dirty="0">
                <a:latin typeface="Calibri" panose="020F0502020204030204" pitchFamily="34" charset="0"/>
              </a:rPr>
              <a:t>Praksis skal sikre heilskap og </a:t>
            </a:r>
            <a:r>
              <a:rPr lang="nb-NO" altLang="nb-NO" sz="2400" dirty="0" err="1">
                <a:latin typeface="Calibri" panose="020F0502020204030204" pitchFamily="34" charset="0"/>
              </a:rPr>
              <a:t>samanheng</a:t>
            </a:r>
            <a:r>
              <a:rPr lang="nb-NO" altLang="nb-NO" sz="2400" dirty="0">
                <a:latin typeface="Calibri" panose="020F0502020204030204" pitchFamily="34" charset="0"/>
              </a:rPr>
              <a:t> mellom studia til </a:t>
            </a:r>
            <a:r>
              <a:rPr lang="nb-NO" altLang="nb-NO" sz="2400" dirty="0" err="1">
                <a:latin typeface="Calibri" panose="020F0502020204030204" pitchFamily="34" charset="0"/>
              </a:rPr>
              <a:t>studentane</a:t>
            </a:r>
            <a:r>
              <a:rPr lang="nb-NO" altLang="nb-NO" sz="2400" dirty="0">
                <a:latin typeface="Calibri" panose="020F0502020204030204" pitchFamily="34" charset="0"/>
              </a:rPr>
              <a:t> på utdanningsinstitusjonen, i praksisfeltet og i vekslinga mellom </a:t>
            </a:r>
            <a:r>
              <a:rPr lang="nb-NO" altLang="nb-NO" sz="2400" dirty="0" err="1">
                <a:latin typeface="Calibri" panose="020F0502020204030204" pitchFamily="34" charset="0"/>
              </a:rPr>
              <a:t>dei</a:t>
            </a:r>
            <a:r>
              <a:rPr lang="nb-NO" altLang="nb-NO" sz="2400" dirty="0">
                <a:latin typeface="Calibri" panose="020F0502020204030204" pitchFamily="34" charset="0"/>
              </a:rPr>
              <a:t> ulike læringsarenaene</a:t>
            </a:r>
          </a:p>
          <a:p>
            <a:pPr lvl="1"/>
            <a:r>
              <a:rPr lang="nb-NO" altLang="nb-NO" sz="2400" dirty="0" err="1">
                <a:latin typeface="Calibri" panose="020F0502020204030204" pitchFamily="34" charset="0"/>
              </a:rPr>
              <a:t>Faglærar</a:t>
            </a:r>
            <a:r>
              <a:rPr lang="nb-NO" altLang="nb-NO" sz="2400" dirty="0">
                <a:latin typeface="Calibri" panose="020F0502020204030204" pitchFamily="34" charset="0"/>
              </a:rPr>
              <a:t>, </a:t>
            </a:r>
            <a:r>
              <a:rPr lang="nb-NO" altLang="nb-NO" sz="2400" dirty="0" err="1">
                <a:latin typeface="Calibri" panose="020F0502020204030204" pitchFamily="34" charset="0"/>
              </a:rPr>
              <a:t>praksislærar</a:t>
            </a:r>
            <a:r>
              <a:rPr lang="nb-NO" altLang="nb-NO" sz="2400" dirty="0">
                <a:latin typeface="Calibri" panose="020F0502020204030204" pitchFamily="34" charset="0"/>
              </a:rPr>
              <a:t>, </a:t>
            </a:r>
            <a:r>
              <a:rPr lang="nb-NO" altLang="nb-NO" sz="2400" dirty="0" err="1">
                <a:latin typeface="Calibri" panose="020F0502020204030204" pitchFamily="34" charset="0"/>
              </a:rPr>
              <a:t>barnehageeigar</a:t>
            </a:r>
            <a:r>
              <a:rPr lang="nb-NO" altLang="nb-NO" sz="2400" dirty="0">
                <a:latin typeface="Calibri" panose="020F0502020204030204" pitchFamily="34" charset="0"/>
              </a:rPr>
              <a:t> og </a:t>
            </a:r>
            <a:r>
              <a:rPr lang="nb-NO" altLang="nb-NO" sz="2400" dirty="0" err="1">
                <a:latin typeface="Calibri" panose="020F0502020204030204" pitchFamily="34" charset="0"/>
              </a:rPr>
              <a:t>studentar</a:t>
            </a:r>
            <a:r>
              <a:rPr lang="nb-NO" altLang="nb-NO" sz="2400" dirty="0">
                <a:latin typeface="Calibri" panose="020F0502020204030204" pitchFamily="34" charset="0"/>
              </a:rPr>
              <a:t> </a:t>
            </a:r>
            <a:r>
              <a:rPr lang="nb-NO" altLang="nb-NO" sz="2400" dirty="0" err="1">
                <a:latin typeface="Calibri" panose="020F0502020204030204" pitchFamily="34" charset="0"/>
              </a:rPr>
              <a:t>deltek</a:t>
            </a:r>
            <a:r>
              <a:rPr lang="nb-NO" altLang="nb-NO" sz="2400" dirty="0">
                <a:latin typeface="Calibri" panose="020F0502020204030204" pitchFamily="34" charset="0"/>
              </a:rPr>
              <a:t> i utvikling, gjennomføring og vurdering av praksis</a:t>
            </a:r>
          </a:p>
          <a:p>
            <a:pPr lvl="1"/>
            <a:endParaRPr lang="nb-NO" altLang="nb-NO" sz="2400" dirty="0">
              <a:latin typeface="Calibri" panose="020F0502020204030204" pitchFamily="34" charset="0"/>
            </a:endParaRPr>
          </a:p>
          <a:p>
            <a:pPr lvl="1"/>
            <a:r>
              <a:rPr lang="nb-NO" altLang="nb-NO" sz="2400" dirty="0">
                <a:latin typeface="Calibri" panose="020F0502020204030204" pitchFamily="34" charset="0"/>
              </a:rPr>
              <a:t>Praksis er vurdering for læring. Det er og </a:t>
            </a:r>
            <a:r>
              <a:rPr lang="nb-NO" altLang="nb-NO" sz="2400" dirty="0" err="1">
                <a:latin typeface="Calibri" panose="020F0502020204030204" pitchFamily="34" charset="0"/>
              </a:rPr>
              <a:t>ein</a:t>
            </a:r>
            <a:r>
              <a:rPr lang="nb-NO" altLang="nb-NO" sz="2400" dirty="0">
                <a:latin typeface="Calibri" panose="020F0502020204030204" pitchFamily="34" charset="0"/>
              </a:rPr>
              <a:t> eksamen. Uten bestått 100 </a:t>
            </a:r>
            <a:r>
              <a:rPr lang="nb-NO" altLang="nb-NO" sz="2400" dirty="0" err="1">
                <a:latin typeface="Calibri" panose="020F0502020204030204" pitchFamily="34" charset="0"/>
              </a:rPr>
              <a:t>dagar</a:t>
            </a:r>
            <a:r>
              <a:rPr lang="nb-NO" altLang="nb-NO" sz="2400" dirty="0">
                <a:latin typeface="Calibri" panose="020F0502020204030204" pitchFamily="34" charset="0"/>
              </a:rPr>
              <a:t> praksis får </a:t>
            </a:r>
            <a:r>
              <a:rPr lang="nb-NO" altLang="nb-NO" sz="2400" dirty="0" err="1">
                <a:latin typeface="Calibri" panose="020F0502020204030204" pitchFamily="34" charset="0"/>
              </a:rPr>
              <a:t>ikkje</a:t>
            </a:r>
            <a:r>
              <a:rPr lang="nb-NO" altLang="nb-NO" sz="2400" dirty="0">
                <a:latin typeface="Calibri" panose="020F0502020204030204" pitchFamily="34" charset="0"/>
              </a:rPr>
              <a:t> studenten vitnemål.</a:t>
            </a:r>
          </a:p>
        </p:txBody>
      </p:sp>
    </p:spTree>
    <p:extLst>
      <p:ext uri="{BB962C8B-B14F-4D97-AF65-F5344CB8AC3E}">
        <p14:creationId xmlns:p14="http://schemas.microsoft.com/office/powerpoint/2010/main" val="119961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AAF681-BBA2-CABA-D8BE-D5D8DF19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Rammer for praksis HVL/praksisfelt – dilemma eller </a:t>
            </a:r>
            <a:r>
              <a:rPr lang="nb-NO" dirty="0" err="1"/>
              <a:t>muligheiter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D0A341-9567-8F3D-A2FB-BD9C4886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Lovverk i utdanninga/barnehage.</a:t>
            </a:r>
          </a:p>
          <a:p>
            <a:r>
              <a:rPr lang="nb-NO" dirty="0"/>
              <a:t>Studieplan – emneplanar – legg </a:t>
            </a:r>
            <a:r>
              <a:rPr lang="nb-NO" dirty="0" err="1"/>
              <a:t>føringar</a:t>
            </a:r>
            <a:r>
              <a:rPr lang="nb-NO" dirty="0"/>
              <a:t> for undervisning/</a:t>
            </a:r>
            <a:r>
              <a:rPr lang="nb-NO" dirty="0" err="1"/>
              <a:t>praksisoppgåver</a:t>
            </a:r>
            <a:r>
              <a:rPr lang="nb-NO" dirty="0"/>
              <a:t>/arbeidskrav mm</a:t>
            </a:r>
          </a:p>
          <a:p>
            <a:r>
              <a:rPr lang="nb-NO" dirty="0">
                <a:hlinkClick r:id="rId2"/>
              </a:rPr>
              <a:t>https://www.hvl.no/studier/studieprogram/arkiv_gammelt/2021h/bbl/studieplan/</a:t>
            </a:r>
            <a:endParaRPr lang="nb-NO" dirty="0"/>
          </a:p>
          <a:p>
            <a:r>
              <a:rPr lang="nb-NO" dirty="0"/>
              <a:t>Lov om og rammeplan for barnehagen – </a:t>
            </a:r>
            <a:r>
              <a:rPr lang="nb-NO" dirty="0" err="1"/>
              <a:t>oppgåver</a:t>
            </a:r>
            <a:r>
              <a:rPr lang="nb-NO" dirty="0"/>
              <a:t> i praksis</a:t>
            </a:r>
          </a:p>
          <a:p>
            <a:r>
              <a:rPr lang="nb-NO" dirty="0" err="1"/>
              <a:t>Ressursar</a:t>
            </a:r>
            <a:r>
              <a:rPr lang="nb-NO" dirty="0"/>
              <a:t> i høve praksisgjennomføring.</a:t>
            </a:r>
          </a:p>
          <a:p>
            <a:r>
              <a:rPr lang="nb-NO" dirty="0"/>
              <a:t>Delte </a:t>
            </a:r>
            <a:r>
              <a:rPr lang="nb-NO" dirty="0" err="1"/>
              <a:t>stillingar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BB46F0-97C6-6EEE-03D1-4DDC3FD3A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E6ABF1-5F03-57F6-DFFB-0A530A0B1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89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0EE5F1-4211-DEC2-7772-F4D9CAF0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Dilemma /</a:t>
            </a:r>
            <a:r>
              <a:rPr lang="nb-NO" dirty="0" err="1"/>
              <a:t>utfordringar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97EA6D-C1FC-61F6-BFBC-F967949A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Ulike </a:t>
            </a:r>
            <a:r>
              <a:rPr lang="nb-NO" dirty="0" err="1"/>
              <a:t>forventingar</a:t>
            </a:r>
            <a:r>
              <a:rPr lang="nb-NO" dirty="0"/>
              <a:t> /krav i høve utdanning HVL og praksisfelt.</a:t>
            </a:r>
          </a:p>
          <a:p>
            <a:r>
              <a:rPr lang="nb-NO" dirty="0" err="1"/>
              <a:t>Studentar</a:t>
            </a:r>
            <a:r>
              <a:rPr lang="nb-NO" dirty="0"/>
              <a:t> med ulik innsats</a:t>
            </a:r>
          </a:p>
          <a:p>
            <a:r>
              <a:rPr lang="nb-NO" dirty="0"/>
              <a:t>Rammer for utdanninga og rammer for arbeidet i barnehagen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8CD01E-BB2F-A21F-8D6F-91605D3F7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BC33A6-081C-7ADD-97C5-D9A1DC56E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88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6E53D-61BE-0CC7-24CC-0423B240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i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EF18A2-F17E-5B3F-BE4B-DF6BAFE4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Møtepunkt</a:t>
            </a:r>
            <a:endParaRPr kumimoji="0" lang="nb-NO" sz="1300" b="1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Styrar</a:t>
            </a: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og </a:t>
            </a: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eigarmøter</a:t>
            </a: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Styrarar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eigarar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studieprogramleiar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praksiskoordinator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September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April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Kurs for nye </a:t>
            </a: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praksislærarar</a:t>
            </a: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Praksislærarar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praksiskoordinator,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studieprogramleiar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August 30. august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Januar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None/>
              <a:tabLst/>
              <a:defRPr/>
            </a:pP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Fagdag for </a:t>
            </a: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praksislærarar</a:t>
            </a:r>
            <a:endParaRPr kumimoji="0" lang="nb-NO" sz="1300" b="1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Våren 23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Praksisseminar før praksis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Studentar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 kjem i praksis barnehagen. HVL er med digitalt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Informasjon om praksis og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praksisoppgåver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1-2 veker før praksisperioden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None/>
              <a:tabLst/>
              <a:defRPr/>
            </a:pP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Samarbeide i praksisperioden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Studentar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praksislærarar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profesjonsrettleiarar</a:t>
            </a: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 og </a:t>
            </a: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</a:rPr>
              <a:t>faglærarar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4A1F2F-83A6-4707-0FA8-434820374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77B4F7-EBD6-ECB7-F71A-74F6DF8D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00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CB4FF-007D-C3E9-6747-D3364AF9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Rammer/refusjon i praksis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1D7AA22-5F89-A88F-D307-F679EDB05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183" y="1920990"/>
            <a:ext cx="9730059" cy="3938357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4FF52D5-0A4D-7C8A-CE69-DC093EB48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DF649F-8771-8CA1-A89E-3A16DDC311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981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Studentar</a:t>
            </a:r>
            <a:r>
              <a:rPr lang="nb-NO" dirty="0"/>
              <a:t> i barnehagen – barnehagen som </a:t>
            </a:r>
            <a:r>
              <a:rPr lang="nb-NO" dirty="0" err="1"/>
              <a:t>medutdannar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Kan det å ha studentar  sjåast på som ein del av kompetanse utviklinga av barnehagane, noko som ein uttalar som det og har med i planar for kompetanseutviklinga. </a:t>
            </a:r>
          </a:p>
          <a:p>
            <a:r>
              <a:rPr lang="nn-NO" dirty="0"/>
              <a:t>Vera med å rekruttere pedagogar til kommunen – kven skal vera med barna. </a:t>
            </a:r>
          </a:p>
          <a:p>
            <a:r>
              <a:rPr lang="nn-NO" dirty="0"/>
              <a:t>Heile barnehagen er praksisbarnehage – alle er med</a:t>
            </a:r>
          </a:p>
          <a:p>
            <a:r>
              <a:rPr lang="nn-NO" dirty="0"/>
              <a:t>Vera med å forme framtidas barnehagelærarar</a:t>
            </a:r>
          </a:p>
          <a:p>
            <a:r>
              <a:rPr lang="nn-NO" dirty="0" err="1"/>
              <a:t>Markedsføring</a:t>
            </a:r>
            <a:r>
              <a:rPr lang="nn-NO" dirty="0"/>
              <a:t>: Me er øvings praksisbarnehage for HVL- ein del av identiteten</a:t>
            </a:r>
          </a:p>
          <a:p>
            <a:endParaRPr lang="nn-NO" dirty="0"/>
          </a:p>
          <a:p>
            <a:r>
              <a:rPr lang="nn-NO" dirty="0"/>
              <a:t>Korleis få til eit samarbeid som «svingar» </a:t>
            </a:r>
          </a:p>
          <a:p>
            <a:r>
              <a:rPr lang="nn-NO" dirty="0"/>
              <a:t>Kva ynskjer praksis barnehagen i eit slikt samarbeide?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87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DFCF0-3D9F-C05A-3FDA-A626A281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dokument og nettsider for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AFC26C-4F7B-D585-BE07-4D9B145B6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Retningslinjer for praksis</a:t>
            </a:r>
            <a:endParaRPr lang="nb-NO" dirty="0"/>
          </a:p>
          <a:p>
            <a:r>
              <a:rPr lang="nb-NO" dirty="0">
                <a:hlinkClick r:id="rId3"/>
              </a:rPr>
              <a:t>Praksis i </a:t>
            </a:r>
            <a:r>
              <a:rPr lang="nb-NO" dirty="0" err="1">
                <a:hlinkClick r:id="rId3"/>
              </a:rPr>
              <a:t>barnehagelærarutdanninga</a:t>
            </a:r>
            <a:endParaRPr lang="nb-NO" dirty="0"/>
          </a:p>
          <a:p>
            <a:r>
              <a:rPr lang="nb-NO" dirty="0">
                <a:hlinkClick r:id="rId4"/>
              </a:rPr>
              <a:t>Informasjon til praksisfeltet i </a:t>
            </a:r>
            <a:r>
              <a:rPr lang="nb-NO" dirty="0" err="1">
                <a:hlinkClick r:id="rId4"/>
              </a:rPr>
              <a:t>barnehagelærarutdanninga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F203AB-4AE5-16A0-AE2A-5D0F83BCA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0E7A52-35DC-AB48-701A-F29068158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30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/>
          <p:cNvSpPr>
            <a:spLocks noGrp="1"/>
          </p:cNvSpPr>
          <p:nvPr>
            <p:ph type="title"/>
          </p:nvPr>
        </p:nvSpPr>
        <p:spPr>
          <a:xfrm>
            <a:off x="809976" y="177801"/>
            <a:ext cx="10926000" cy="1350000"/>
          </a:xfrm>
        </p:spPr>
        <p:txBody>
          <a:bodyPr>
            <a:normAutofit/>
          </a:bodyPr>
          <a:lstStyle/>
          <a:p>
            <a:r>
              <a:rPr lang="nn-NO" altLang="nb-NO" dirty="0">
                <a:latin typeface="Calibri" panose="020F0502020204030204" pitchFamily="34" charset="0"/>
              </a:rPr>
              <a:t>Skikkavurdering</a:t>
            </a:r>
          </a:p>
        </p:txBody>
      </p:sp>
      <p:sp>
        <p:nvSpPr>
          <p:cNvPr id="50179" name="Plassholder for innhold 2"/>
          <p:cNvSpPr>
            <a:spLocks noGrp="1"/>
          </p:cNvSpPr>
          <p:nvPr>
            <p:ph idx="1"/>
          </p:nvPr>
        </p:nvSpPr>
        <p:spPr>
          <a:xfrm>
            <a:off x="868181" y="1447801"/>
            <a:ext cx="10097124" cy="4645025"/>
          </a:xfrm>
        </p:spPr>
        <p:txBody>
          <a:bodyPr/>
          <a:lstStyle/>
          <a:p>
            <a:r>
              <a:rPr lang="nb-NO" altLang="nb-NO" sz="2400" dirty="0">
                <a:latin typeface="Calibri" panose="020F0502020204030204" pitchFamily="34" charset="0"/>
              </a:rPr>
              <a:t>Vurdering om </a:t>
            </a:r>
            <a:r>
              <a:rPr lang="nb-NO" altLang="nb-NO" sz="2400" dirty="0" err="1">
                <a:latin typeface="Calibri" panose="020F0502020204030204" pitchFamily="34" charset="0"/>
              </a:rPr>
              <a:t>ein</a:t>
            </a:r>
            <a:r>
              <a:rPr lang="nb-NO" altLang="nb-NO" sz="2400" dirty="0">
                <a:latin typeface="Calibri" panose="020F0502020204030204" pitchFamily="34" charset="0"/>
              </a:rPr>
              <a:t> student er skikka for </a:t>
            </a:r>
            <a:r>
              <a:rPr lang="nb-NO" altLang="nb-NO" sz="2400" dirty="0" err="1">
                <a:latin typeface="Calibri" panose="020F0502020204030204" pitchFamily="34" charset="0"/>
              </a:rPr>
              <a:t>læraryrket</a:t>
            </a:r>
            <a:endParaRPr lang="nb-NO" altLang="nb-NO" sz="2400" dirty="0">
              <a:latin typeface="Calibri" panose="020F0502020204030204" pitchFamily="34" charset="0"/>
            </a:endParaRPr>
          </a:p>
          <a:p>
            <a:r>
              <a:rPr lang="nb-NO" altLang="nb-NO" sz="2400" dirty="0" err="1">
                <a:latin typeface="Calibri" panose="020F0502020204030204" pitchFamily="34" charset="0"/>
              </a:rPr>
              <a:t>Løpande</a:t>
            </a:r>
            <a:r>
              <a:rPr lang="nb-NO" altLang="nb-NO" sz="2400" dirty="0">
                <a:latin typeface="Calibri" panose="020F0502020204030204" pitchFamily="34" charset="0"/>
              </a:rPr>
              <a:t> skikkavurdering: Gjennom heile studiet</a:t>
            </a:r>
          </a:p>
          <a:p>
            <a:r>
              <a:rPr lang="nb-NO" altLang="nb-NO" sz="2400" dirty="0">
                <a:latin typeface="Calibri" panose="020F0502020204030204" pitchFamily="34" charset="0"/>
              </a:rPr>
              <a:t>Særskilt skikkavurdering: </a:t>
            </a:r>
          </a:p>
          <a:p>
            <a:pPr lvl="1"/>
            <a:r>
              <a:rPr lang="nb-NO" altLang="nb-NO" dirty="0" err="1">
                <a:latin typeface="Calibri" panose="020F0502020204030204" pitchFamily="34" charset="0"/>
              </a:rPr>
              <a:t>Startar</a:t>
            </a:r>
            <a:r>
              <a:rPr lang="nb-NO" altLang="nb-NO" dirty="0">
                <a:latin typeface="Calibri" panose="020F0502020204030204" pitchFamily="34" charset="0"/>
              </a:rPr>
              <a:t> ved at tvilsmelding vert levert inn</a:t>
            </a:r>
          </a:p>
          <a:p>
            <a:pPr lvl="1"/>
            <a:r>
              <a:rPr lang="nb-NO" altLang="nb-NO" dirty="0">
                <a:latin typeface="Calibri" panose="020F0502020204030204" pitchFamily="34" charset="0"/>
              </a:rPr>
              <a:t>Dersom det er tvil om </a:t>
            </a:r>
            <a:r>
              <a:rPr lang="nb-NO" altLang="nb-NO" dirty="0" err="1">
                <a:latin typeface="Calibri" panose="020F0502020204030204" pitchFamily="34" charset="0"/>
              </a:rPr>
              <a:t>ein</a:t>
            </a:r>
            <a:r>
              <a:rPr lang="nb-NO" altLang="nb-NO" dirty="0">
                <a:latin typeface="Calibri" panose="020F0502020204030204" pitchFamily="34" charset="0"/>
              </a:rPr>
              <a:t> student er skikka for </a:t>
            </a:r>
            <a:r>
              <a:rPr lang="nb-NO" altLang="nb-NO" dirty="0" err="1">
                <a:latin typeface="Calibri" panose="020F0502020204030204" pitchFamily="34" charset="0"/>
              </a:rPr>
              <a:t>læraryrket</a:t>
            </a:r>
            <a:r>
              <a:rPr lang="nb-NO" altLang="nb-NO" dirty="0">
                <a:latin typeface="Calibri" panose="020F0502020204030204" pitchFamily="34" charset="0"/>
              </a:rPr>
              <a:t>, må den som er i tvil melde </a:t>
            </a:r>
            <a:r>
              <a:rPr lang="nb-NO" altLang="nb-NO" dirty="0" err="1">
                <a:latin typeface="Calibri" panose="020F0502020204030204" pitchFamily="34" charset="0"/>
              </a:rPr>
              <a:t>frå</a:t>
            </a:r>
            <a:r>
              <a:rPr lang="nb-NO" altLang="nb-NO" dirty="0">
                <a:latin typeface="Calibri" panose="020F0502020204030204" pitchFamily="34" charset="0"/>
              </a:rPr>
              <a:t> om tvilen til </a:t>
            </a:r>
            <a:r>
              <a:rPr lang="nb-NO" altLang="nb-NO" dirty="0" err="1">
                <a:latin typeface="Calibri" panose="020F0502020204030204" pitchFamily="34" charset="0"/>
              </a:rPr>
              <a:t>institusjonsansvarleg</a:t>
            </a:r>
            <a:r>
              <a:rPr lang="nb-NO" altLang="nb-NO" dirty="0">
                <a:latin typeface="Calibri" panose="020F0502020204030204" pitchFamily="34" charset="0"/>
              </a:rPr>
              <a:t> med kopi på </a:t>
            </a:r>
            <a:r>
              <a:rPr lang="nb-NO" altLang="nb-NO" dirty="0" err="1">
                <a:latin typeface="Calibri" panose="020F0502020204030204" pitchFamily="34" charset="0"/>
              </a:rPr>
              <a:t>instituttleiar</a:t>
            </a:r>
            <a:r>
              <a:rPr lang="nb-NO" altLang="nb-NO" dirty="0">
                <a:latin typeface="Calibri" panose="020F0502020204030204" pitchFamily="34" charset="0"/>
              </a:rPr>
              <a:t> på eige skjema</a:t>
            </a:r>
          </a:p>
          <a:p>
            <a:r>
              <a:rPr lang="nb-NO" altLang="nb-NO" sz="2400" dirty="0">
                <a:latin typeface="Calibri" panose="020F0502020204030204" pitchFamily="34" charset="0"/>
              </a:rPr>
              <a:t>Det formelle grunnlaget for skikkavurdering er nedfelt i Lov om universitet og høyskoler, §4-10, og Forskrift om skikkavurdering 30. Juni 2006</a:t>
            </a:r>
          </a:p>
        </p:txBody>
      </p:sp>
    </p:spTree>
    <p:extLst>
      <p:ext uri="{BB962C8B-B14F-4D97-AF65-F5344CB8AC3E}">
        <p14:creationId xmlns:p14="http://schemas.microsoft.com/office/powerpoint/2010/main" val="148871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Praksisstader</a:t>
            </a:r>
            <a:r>
              <a:rPr lang="nb-NO" dirty="0"/>
              <a:t>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Sogn Region tek imot jamleg studentar, men me ynskjer fleire praksisplassar. </a:t>
            </a:r>
          </a:p>
          <a:p>
            <a:r>
              <a:rPr lang="nn-NO" dirty="0"/>
              <a:t>Førde, Florø, Jølster, Gloppen, Gaular, Stryn, Valdres , Gol, Bergen. </a:t>
            </a:r>
          </a:p>
          <a:p>
            <a:r>
              <a:rPr lang="nn-NO" dirty="0"/>
              <a:t>     Praksisplassar her betyr at studentane må flytte på ny hybel i praksistida</a:t>
            </a:r>
          </a:p>
          <a:p>
            <a:endParaRPr lang="nn-NO" dirty="0"/>
          </a:p>
          <a:p>
            <a:r>
              <a:rPr lang="nn-NO" dirty="0"/>
              <a:t>    50% av studentane er frå Sogn og Fjordane   </a:t>
            </a:r>
          </a:p>
          <a:p>
            <a:endParaRPr lang="nn-NO" dirty="0"/>
          </a:p>
          <a:p>
            <a:r>
              <a:rPr lang="nn-NO" dirty="0"/>
              <a:t>Region Sogn  er </a:t>
            </a:r>
            <a:r>
              <a:rPr lang="nn-NO" dirty="0" err="1"/>
              <a:t>nærregion</a:t>
            </a:r>
            <a:r>
              <a:rPr lang="nn-NO" dirty="0"/>
              <a:t> til barnehagelærer utdanninga på Campus Sogndal</a:t>
            </a:r>
          </a:p>
          <a:p>
            <a:endParaRPr lang="nn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734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Barnehagelærer utdanninga Campus Sogndal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3 klassar på heiltid, </a:t>
            </a:r>
            <a:r>
              <a:rPr lang="nn-NO" dirty="0" err="1"/>
              <a:t>ca</a:t>
            </a:r>
            <a:r>
              <a:rPr lang="nn-NO" dirty="0"/>
              <a:t> 130 studentar</a:t>
            </a:r>
          </a:p>
          <a:p>
            <a:endParaRPr lang="nn-NO" dirty="0"/>
          </a:p>
          <a:p>
            <a:r>
              <a:rPr lang="nn-NO" dirty="0"/>
              <a:t>2 klassar på deltid, studiestad Sogndal. 70 studentar</a:t>
            </a:r>
          </a:p>
          <a:p>
            <a:endParaRPr lang="nn-NO" dirty="0"/>
          </a:p>
          <a:p>
            <a:r>
              <a:rPr lang="nn-NO" dirty="0"/>
              <a:t>2 og 4 klasse arbeidsplassbasert barnehagelærer utdanning: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4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2087" y="162810"/>
            <a:ext cx="10926000" cy="1350000"/>
          </a:xfrm>
        </p:spPr>
        <p:txBody>
          <a:bodyPr/>
          <a:lstStyle/>
          <a:p>
            <a:r>
              <a:rPr lang="nn-NO" dirty="0"/>
              <a:t>Barnehagelærarutdanninga på heiltid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Normert studietid: 3 år</a:t>
            </a:r>
          </a:p>
          <a:p>
            <a:r>
              <a:rPr lang="nb-NO" altLang="nb-NO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Studiestad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Sogndal </a:t>
            </a:r>
          </a:p>
          <a:p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Opptakskrav: Generell studiekompetanse eller realkompetanse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913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Barnehagelærer utdanninga på deltid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048000" y="1859340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dirty="0"/>
              <a:t>Oppstart haust 2019 og haust 2021. </a:t>
            </a:r>
            <a:r>
              <a:rPr lang="nb-NO" sz="2400" dirty="0" err="1"/>
              <a:t>nyy</a:t>
            </a:r>
            <a:r>
              <a:rPr lang="nb-NO" sz="2400" dirty="0"/>
              <a:t> opptak 2023</a:t>
            </a:r>
          </a:p>
          <a:p>
            <a:r>
              <a:rPr lang="nb-NO" sz="2400" dirty="0"/>
              <a:t>Går over 4 år</a:t>
            </a:r>
          </a:p>
          <a:p>
            <a:r>
              <a:rPr lang="nb-NO" sz="2400" dirty="0"/>
              <a:t>Samlingsbasert. 6 </a:t>
            </a:r>
            <a:r>
              <a:rPr lang="nb-NO" sz="2400" dirty="0" err="1"/>
              <a:t>samlingar</a:t>
            </a:r>
            <a:r>
              <a:rPr lang="nb-NO" sz="2400" dirty="0"/>
              <a:t> på  3 </a:t>
            </a:r>
            <a:r>
              <a:rPr lang="nb-NO" sz="2400" dirty="0" err="1"/>
              <a:t>dagar</a:t>
            </a:r>
            <a:r>
              <a:rPr lang="nb-NO" sz="2400" dirty="0"/>
              <a:t>  i løpet av </a:t>
            </a:r>
            <a:r>
              <a:rPr lang="nb-NO" sz="2400" dirty="0" err="1"/>
              <a:t>eit</a:t>
            </a:r>
            <a:r>
              <a:rPr lang="nb-NO" sz="2400" dirty="0"/>
              <a:t> år</a:t>
            </a:r>
          </a:p>
          <a:p>
            <a:r>
              <a:rPr lang="nb-NO" sz="2400" dirty="0"/>
              <a:t>Nettstudier </a:t>
            </a:r>
            <a:r>
              <a:rPr lang="nb-NO" sz="2400" dirty="0" err="1"/>
              <a:t>ca</a:t>
            </a:r>
            <a:r>
              <a:rPr lang="nb-NO" sz="2400" dirty="0"/>
              <a:t> </a:t>
            </a:r>
            <a:r>
              <a:rPr lang="nb-NO" sz="2400" dirty="0" err="1"/>
              <a:t>ein</a:t>
            </a:r>
            <a:r>
              <a:rPr lang="nb-NO" sz="2400" dirty="0"/>
              <a:t> dag for </a:t>
            </a:r>
            <a:r>
              <a:rPr lang="nb-NO" sz="2400" dirty="0" err="1"/>
              <a:t>veka</a:t>
            </a:r>
            <a:r>
              <a:rPr lang="nb-NO" sz="2400" dirty="0"/>
              <a:t> </a:t>
            </a:r>
          </a:p>
          <a:p>
            <a:r>
              <a:rPr lang="nb-NO" sz="2400" dirty="0"/>
              <a:t>Praksis på eller nær heimstaden – 100 </a:t>
            </a:r>
            <a:r>
              <a:rPr lang="nb-NO" sz="2400" dirty="0" err="1"/>
              <a:t>dagar</a:t>
            </a:r>
            <a:r>
              <a:rPr lang="nb-NO" sz="2400" dirty="0"/>
              <a:t> i løpet av 4 år</a:t>
            </a:r>
          </a:p>
          <a:p>
            <a:r>
              <a:rPr lang="nb-NO" sz="2400" dirty="0"/>
              <a:t>Kan kombineres med arbeid i barnehage eller anna arbeid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58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809427" y="177801"/>
            <a:ext cx="10926000" cy="1350000"/>
          </a:xfrm>
        </p:spPr>
        <p:txBody>
          <a:bodyPr>
            <a:normAutofit/>
          </a:bodyPr>
          <a:lstStyle/>
          <a:p>
            <a:r>
              <a:rPr lang="nn-NO" altLang="nb-NO" dirty="0">
                <a:latin typeface="Calibri" panose="020F0502020204030204" pitchFamily="34" charset="0"/>
              </a:rPr>
              <a:t>Innhald / oppbygging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sz="2400" dirty="0">
                <a:latin typeface="Calibri" panose="020F0502020204030204" pitchFamily="34" charset="0"/>
              </a:rPr>
              <a:t>Obligatorisk del: 150 studiepoeng</a:t>
            </a:r>
          </a:p>
          <a:p>
            <a:pPr lvl="1"/>
            <a:r>
              <a:rPr lang="nb-NO" altLang="nb-NO" sz="2400" dirty="0" err="1">
                <a:latin typeface="Calibri" panose="020F0502020204030204" pitchFamily="34" charset="0"/>
              </a:rPr>
              <a:t>Bacheloroppgåve</a:t>
            </a:r>
            <a:endParaRPr lang="nb-NO" altLang="nb-NO" sz="2400" dirty="0">
              <a:latin typeface="Calibri" panose="020F0502020204030204" pitchFamily="34" charset="0"/>
            </a:endParaRPr>
          </a:p>
          <a:p>
            <a:pPr lvl="1"/>
            <a:endParaRPr lang="nb-NO" altLang="nb-NO" sz="2400" dirty="0">
              <a:latin typeface="Calibri" panose="020F0502020204030204" pitchFamily="34" charset="0"/>
            </a:endParaRPr>
          </a:p>
          <a:p>
            <a:r>
              <a:rPr lang="nb-NO" altLang="nb-NO" sz="2400" dirty="0" err="1">
                <a:latin typeface="Calibri" panose="020F0502020204030204" pitchFamily="34" charset="0"/>
              </a:rPr>
              <a:t>Valfri</a:t>
            </a:r>
            <a:r>
              <a:rPr lang="nb-NO" altLang="nb-NO" sz="2400" dirty="0">
                <a:latin typeface="Calibri" panose="020F0502020204030204" pitchFamily="34" charset="0"/>
              </a:rPr>
              <a:t> del: 30 studiepoeng</a:t>
            </a:r>
          </a:p>
          <a:p>
            <a:endParaRPr lang="nb-NO" altLang="nb-NO" sz="2400" dirty="0">
              <a:latin typeface="Calibri" panose="020F0502020204030204" pitchFamily="34" charset="0"/>
            </a:endParaRPr>
          </a:p>
          <a:p>
            <a:r>
              <a:rPr lang="nb-NO" altLang="nb-NO" sz="2400" dirty="0">
                <a:latin typeface="Calibri" panose="020F0502020204030204" pitchFamily="34" charset="0"/>
              </a:rPr>
              <a:t>Praksisopplæring med </a:t>
            </a:r>
            <a:r>
              <a:rPr lang="nb-NO" altLang="nb-NO" sz="2400" dirty="0" err="1">
                <a:latin typeface="Calibri" panose="020F0502020204030204" pitchFamily="34" charset="0"/>
              </a:rPr>
              <a:t>eit</a:t>
            </a:r>
            <a:r>
              <a:rPr lang="nb-NO" altLang="nb-NO" sz="2400" dirty="0">
                <a:latin typeface="Calibri" panose="020F0502020204030204" pitchFamily="34" charset="0"/>
              </a:rPr>
              <a:t> omfang på 100 </a:t>
            </a:r>
            <a:r>
              <a:rPr lang="nb-NO" altLang="nb-NO" sz="2400" dirty="0" err="1">
                <a:latin typeface="Calibri" panose="020F0502020204030204" pitchFamily="34" charset="0"/>
              </a:rPr>
              <a:t>dagar</a:t>
            </a:r>
            <a:r>
              <a:rPr lang="nb-NO" altLang="nb-NO" sz="2400" dirty="0">
                <a:latin typeface="Calibri" panose="020F0502020204030204" pitchFamily="34" charset="0"/>
              </a:rPr>
              <a:t> er integrert i kunnskapsområda</a:t>
            </a:r>
          </a:p>
          <a:p>
            <a:endParaRPr lang="nb-NO" altLang="nb-NO" sz="2400" dirty="0">
              <a:latin typeface="Calibri" panose="020F0502020204030204" pitchFamily="34" charset="0"/>
            </a:endParaRPr>
          </a:p>
          <a:p>
            <a:r>
              <a:rPr lang="nb-NO" altLang="nb-NO" sz="2400" dirty="0">
                <a:latin typeface="Calibri" panose="020F0502020204030204" pitchFamily="34" charset="0"/>
              </a:rPr>
              <a:t>Omfang av praksis i studiet: 17%</a:t>
            </a:r>
          </a:p>
        </p:txBody>
      </p:sp>
    </p:spTree>
    <p:extLst>
      <p:ext uri="{BB962C8B-B14F-4D97-AF65-F5344CB8AC3E}">
        <p14:creationId xmlns:p14="http://schemas.microsoft.com/office/powerpoint/2010/main" val="192639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381739"/>
            <a:ext cx="10926000" cy="966179"/>
          </a:xfrm>
        </p:spPr>
        <p:txBody>
          <a:bodyPr/>
          <a:lstStyle/>
          <a:p>
            <a:r>
              <a:rPr lang="nn-NO" dirty="0">
                <a:latin typeface="Calibri" panose="020F0502020204030204" pitchFamily="34" charset="0"/>
              </a:rPr>
              <a:t>Studiemodellen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263425"/>
            <a:ext cx="10926000" cy="5385949"/>
          </a:xfrm>
        </p:spPr>
        <p:txBody>
          <a:bodyPr>
            <a:normAutofit/>
          </a:bodyPr>
          <a:lstStyle/>
          <a:p>
            <a:r>
              <a:rPr lang="nn-NO" altLang="nb-NO" sz="2400" b="1" dirty="0">
                <a:latin typeface="Calibri" panose="020F0502020204030204" pitchFamily="34" charset="0"/>
              </a:rPr>
              <a:t>1. </a:t>
            </a:r>
            <a:r>
              <a:rPr lang="nn-NO" altLang="nb-NO" sz="2400" b="1" dirty="0" err="1">
                <a:latin typeface="Calibri" panose="020F0502020204030204" pitchFamily="34" charset="0"/>
              </a:rPr>
              <a:t>Studieår</a:t>
            </a:r>
            <a:endParaRPr lang="nn-NO" altLang="nb-NO" sz="2400" b="1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Barns utvikling, leik og læring (BULL), 20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Språk, tekst og matematikk (STM), 20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Natur, helse og rørsle (NHR), 20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r>
              <a:rPr lang="nn-NO" altLang="nb-NO" sz="2400" b="1" dirty="0">
                <a:latin typeface="Calibri" panose="020F0502020204030204" pitchFamily="34" charset="0"/>
              </a:rPr>
              <a:t>2. </a:t>
            </a:r>
            <a:r>
              <a:rPr lang="nn-NO" altLang="nb-NO" sz="2400" b="1" dirty="0" err="1">
                <a:latin typeface="Calibri" panose="020F0502020204030204" pitchFamily="34" charset="0"/>
              </a:rPr>
              <a:t>Studieår</a:t>
            </a:r>
            <a:endParaRPr lang="nn-NO" altLang="nb-NO" sz="2400" b="1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Kunst, kultur og kreativitet (KKK), 30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Samfunn, religion, livssyn og etikk (SRLE), 30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r>
              <a:rPr lang="nn-NO" altLang="nb-NO" sz="2400" b="1" dirty="0">
                <a:latin typeface="Calibri" panose="020F0502020204030204" pitchFamily="34" charset="0"/>
              </a:rPr>
              <a:t>3. </a:t>
            </a:r>
            <a:r>
              <a:rPr lang="nn-NO" altLang="nb-NO" sz="2400" b="1" dirty="0" err="1">
                <a:latin typeface="Calibri" panose="020F0502020204030204" pitchFamily="34" charset="0"/>
              </a:rPr>
              <a:t>Studieår</a:t>
            </a:r>
            <a:r>
              <a:rPr lang="nn-NO" altLang="nb-NO" sz="2400" b="1" dirty="0">
                <a:latin typeface="Calibri" panose="020F0502020204030204" pitchFamily="34" charset="0"/>
              </a:rPr>
              <a:t> - haust</a:t>
            </a:r>
            <a:r>
              <a:rPr lang="nn-NO" altLang="nb-NO" sz="2400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Leiing, samarbeid og utviklingsarbeid (LSU), 15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r>
              <a:rPr lang="nn-NO" altLang="nb-NO" sz="2400" b="1" dirty="0">
                <a:latin typeface="Calibri" panose="020F0502020204030204" pitchFamily="34" charset="0"/>
              </a:rPr>
              <a:t>3. </a:t>
            </a:r>
            <a:r>
              <a:rPr lang="nn-NO" altLang="nb-NO" sz="2400" b="1" dirty="0" err="1">
                <a:latin typeface="Calibri" panose="020F0502020204030204" pitchFamily="34" charset="0"/>
              </a:rPr>
              <a:t>Studieår</a:t>
            </a:r>
            <a:r>
              <a:rPr lang="nn-NO" altLang="nb-NO" sz="2400" b="1" dirty="0">
                <a:latin typeface="Calibri" panose="020F0502020204030204" pitchFamily="34" charset="0"/>
              </a:rPr>
              <a:t> – vår</a:t>
            </a:r>
            <a:r>
              <a:rPr lang="nn-NO" altLang="nb-NO" dirty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Bacheloroppgåve, 15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pPr lvl="1"/>
            <a:r>
              <a:rPr lang="nn-NO" altLang="nb-NO" dirty="0">
                <a:latin typeface="Calibri" panose="020F0502020204030204" pitchFamily="34" charset="0"/>
              </a:rPr>
              <a:t>Fordjuping/Global Knowledge, 30 </a:t>
            </a:r>
            <a:r>
              <a:rPr lang="nn-NO" altLang="nb-NO" dirty="0" err="1">
                <a:latin typeface="Calibri" panose="020F0502020204030204" pitchFamily="34" charset="0"/>
              </a:rPr>
              <a:t>sp</a:t>
            </a:r>
            <a:endParaRPr lang="nn-NO" altLang="nb-NO" dirty="0">
              <a:latin typeface="Calibri" panose="020F0502020204030204" pitchFamily="34" charset="0"/>
            </a:endParaRPr>
          </a:p>
          <a:p>
            <a:pPr lvl="1"/>
            <a:endParaRPr lang="nn-NO" altLang="nb-NO" dirty="0">
              <a:latin typeface="Calibri" panose="020F0502020204030204" pitchFamily="34" charset="0"/>
            </a:endParaRP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576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Barnehagelærer utdanninga på deltid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900" b="1" dirty="0"/>
              <a:t>1. Studieår</a:t>
            </a:r>
          </a:p>
          <a:p>
            <a:r>
              <a:rPr lang="nb-NO" sz="1900" dirty="0"/>
              <a:t>Barns utvikling, leik og læring (BULL), 20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dirty="0"/>
              <a:t>Språk, tekst og matematikk (STM), 20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b="1" dirty="0"/>
              <a:t>2. Studieår</a:t>
            </a:r>
          </a:p>
          <a:p>
            <a:r>
              <a:rPr lang="nb-NO" sz="1900" dirty="0"/>
              <a:t>Natur, helse og rørsle (NHR), 20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dirty="0"/>
              <a:t>Samfunn, religion, livssyn og etikk (SRLE), 30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b="1" dirty="0"/>
              <a:t>3. Studieår </a:t>
            </a:r>
          </a:p>
          <a:p>
            <a:r>
              <a:rPr lang="nn-NO" sz="1900" dirty="0"/>
              <a:t>Kunst, kultur og kreativitet (KKK), 30 </a:t>
            </a:r>
            <a:r>
              <a:rPr lang="nn-NO" sz="1900" dirty="0" err="1"/>
              <a:t>sp</a:t>
            </a:r>
            <a:endParaRPr lang="nn-NO" sz="1900" dirty="0"/>
          </a:p>
          <a:p>
            <a:r>
              <a:rPr lang="nb-NO" sz="1900" dirty="0"/>
              <a:t>Leiing, samarbeid og utviklingsarbeid (LSU), 15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b="1" dirty="0"/>
              <a:t>4. Studier</a:t>
            </a:r>
          </a:p>
          <a:p>
            <a:r>
              <a:rPr lang="nb-NO" sz="1900" dirty="0" err="1"/>
              <a:t>Bacheloroppgåve</a:t>
            </a:r>
            <a:r>
              <a:rPr lang="nb-NO" sz="1900" dirty="0"/>
              <a:t>, 15 </a:t>
            </a:r>
            <a:r>
              <a:rPr lang="nb-NO" sz="1900" dirty="0" err="1"/>
              <a:t>sp</a:t>
            </a:r>
            <a:endParaRPr lang="nb-NO" sz="1900" dirty="0"/>
          </a:p>
          <a:p>
            <a:r>
              <a:rPr lang="nb-NO" sz="1900" dirty="0"/>
              <a:t>Fordjuping/Global Knowledge, 30 </a:t>
            </a:r>
            <a:r>
              <a:rPr lang="nb-NO" sz="1900" dirty="0" err="1"/>
              <a:t>sp</a:t>
            </a:r>
            <a:endParaRPr lang="nb-NO" sz="19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300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>
          <a:xfrm>
            <a:off x="809976" y="192791"/>
            <a:ext cx="10926000" cy="1350000"/>
          </a:xfrm>
        </p:spPr>
        <p:txBody>
          <a:bodyPr>
            <a:normAutofit/>
          </a:bodyPr>
          <a:lstStyle/>
          <a:p>
            <a:r>
              <a:rPr lang="nn-NO" altLang="nb-NO" dirty="0">
                <a:latin typeface="Calibri" panose="020F0502020204030204" pitchFamily="34" charset="0"/>
              </a:rPr>
              <a:t>Organisering og omfang av praksis</a:t>
            </a:r>
          </a:p>
        </p:txBody>
      </p:sp>
      <p:sp>
        <p:nvSpPr>
          <p:cNvPr id="37891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sz="2400" dirty="0">
                <a:latin typeface="Calibri" panose="020F0502020204030204" pitchFamily="34" charset="0"/>
              </a:rPr>
              <a:t>Inngår i alle kunnskapsområder</a:t>
            </a:r>
          </a:p>
          <a:p>
            <a:r>
              <a:rPr lang="nb-NO" altLang="nb-NO" sz="2400" dirty="0">
                <a:latin typeface="Calibri" panose="020F0502020204030204" pitchFamily="34" charset="0"/>
              </a:rPr>
              <a:t>100 </a:t>
            </a:r>
            <a:r>
              <a:rPr lang="nb-NO" altLang="nb-NO" sz="2400" dirty="0" err="1">
                <a:latin typeface="Calibri" panose="020F0502020204030204" pitchFamily="34" charset="0"/>
              </a:rPr>
              <a:t>dagar</a:t>
            </a:r>
            <a:r>
              <a:rPr lang="nb-NO" altLang="nb-NO" sz="2400" dirty="0">
                <a:latin typeface="Calibri" panose="020F0502020204030204" pitchFamily="34" charset="0"/>
              </a:rPr>
              <a:t> totalt</a:t>
            </a:r>
          </a:p>
        </p:txBody>
      </p:sp>
      <p:pic>
        <p:nvPicPr>
          <p:cNvPr id="37892" name="Picture 4" descr="R:\Felles\OVERFOR\Crestock\Barnehage, grunnskule, vidaregåande  og born generelt\1573664-xlar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417889"/>
            <a:ext cx="4572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2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:\Felles\OVERFOR\Crestock\Barnehage, grunnskule, vidaregåande  og born generelt\116348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" y="-996967"/>
            <a:ext cx="11722307" cy="781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Plassholder for innhold 2"/>
          <p:cNvSpPr>
            <a:spLocks noGrp="1"/>
          </p:cNvSpPr>
          <p:nvPr>
            <p:ph idx="4294967295"/>
          </p:nvPr>
        </p:nvSpPr>
        <p:spPr>
          <a:xfrm>
            <a:off x="2443397" y="1447800"/>
            <a:ext cx="6840538" cy="41417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n-NO" altLang="nb-NO" sz="2800" dirty="0">
                <a:latin typeface="Calibri" panose="020F0502020204030204" pitchFamily="34" charset="0"/>
              </a:rPr>
              <a:t>I praksis skal studentane bli kjende med dei utfordringar og krav som blir stilt til ein barnehagelærar</a:t>
            </a:r>
          </a:p>
          <a:p>
            <a:endParaRPr lang="nn-NO" altLang="nb-NO" sz="2800" dirty="0">
              <a:latin typeface="Calibri" panose="020F0502020204030204" pitchFamily="34" charset="0"/>
            </a:endParaRPr>
          </a:p>
          <a:p>
            <a:r>
              <a:rPr lang="nn-NO" altLang="nb-NO" sz="2800" dirty="0">
                <a:latin typeface="Calibri" panose="020F0502020204030204" pitchFamily="34" charset="0"/>
              </a:rPr>
              <a:t>Studentane skal </a:t>
            </a:r>
            <a:r>
              <a:rPr lang="nn-NO" altLang="nb-NO" sz="2800" dirty="0" err="1">
                <a:latin typeface="Calibri" panose="020F0502020204030204" pitchFamily="34" charset="0"/>
              </a:rPr>
              <a:t>samhandle</a:t>
            </a:r>
            <a:r>
              <a:rPr lang="nn-NO" altLang="nb-NO" sz="2800" dirty="0">
                <a:latin typeface="Calibri" panose="020F0502020204030204" pitchFamily="34" charset="0"/>
              </a:rPr>
              <a:t> med barn og grupper av barn i ulik alder, med ulik bakgrunn og føresetnad og få erfaring med å vere leiar for barn og vaksne</a:t>
            </a:r>
          </a:p>
        </p:txBody>
      </p:sp>
    </p:spTree>
    <p:extLst>
      <p:ext uri="{BB962C8B-B14F-4D97-AF65-F5344CB8AC3E}">
        <p14:creationId xmlns:p14="http://schemas.microsoft.com/office/powerpoint/2010/main" val="2636651338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353F333F57EA46A605B5C9F8C59BEA" ma:contentTypeVersion="12" ma:contentTypeDescription="Opprett et nytt dokument." ma:contentTypeScope="" ma:versionID="b8fd37fae622816859b5eeffbf64958e">
  <xsd:schema xmlns:xsd="http://www.w3.org/2001/XMLSchema" xmlns:xs="http://www.w3.org/2001/XMLSchema" xmlns:p="http://schemas.microsoft.com/office/2006/metadata/properties" xmlns:ns2="dd83a927-01c2-407c-b34a-63cddfc3f07d" xmlns:ns3="a69901de-bd1a-492b-bc4e-e259d2bee1e8" targetNamespace="http://schemas.microsoft.com/office/2006/metadata/properties" ma:root="true" ma:fieldsID="e0a7c216b82caba86613289badaf9092" ns2:_="" ns3:_="">
    <xsd:import namespace="dd83a927-01c2-407c-b34a-63cddfc3f07d"/>
    <xsd:import namespace="a69901de-bd1a-492b-bc4e-e259d2bee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3a927-01c2-407c-b34a-63cddfc3f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901de-bd1a-492b-bc4e-e259d2bee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59D4D-DC23-4C48-AE6A-C1AC3DBD98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DA2EFA-C9A3-4402-87CD-52AB3BF7F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01329-EC1B-4E5C-A6AA-53AB6C0ED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3a927-01c2-407c-b34a-63cddfc3f07d"/>
    <ds:schemaRef ds:uri="a69901de-bd1a-492b-bc4e-e259d2bee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7624</TotalTime>
  <Words>961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.AppleSystemUIFont</vt:lpstr>
      <vt:lpstr>Arial</vt:lpstr>
      <vt:lpstr>Calibri</vt:lpstr>
      <vt:lpstr>Georgia</vt:lpstr>
      <vt:lpstr>HVL</vt:lpstr>
      <vt:lpstr>Høgskulen på Vestlandet</vt:lpstr>
      <vt:lpstr>Barnehagelærer utdanninga Campus Sogndal</vt:lpstr>
      <vt:lpstr>Barnehagelærarutdanninga på heiltid</vt:lpstr>
      <vt:lpstr>Barnehagelærer utdanninga på deltid</vt:lpstr>
      <vt:lpstr>Innhald / oppbygging</vt:lpstr>
      <vt:lpstr>Studiemodellen</vt:lpstr>
      <vt:lpstr>Barnehagelærer utdanninga på deltid</vt:lpstr>
      <vt:lpstr>Organisering og omfang av praksis</vt:lpstr>
      <vt:lpstr>PowerPoint-presentasjon</vt:lpstr>
      <vt:lpstr>PowerPoint-presentasjon</vt:lpstr>
      <vt:lpstr>Praksis</vt:lpstr>
      <vt:lpstr>Rammer for praksis HVL/praksisfelt – dilemma eller muligheiter</vt:lpstr>
      <vt:lpstr>Dilemma /utfordringar</vt:lpstr>
      <vt:lpstr>Samarbeid i praksis</vt:lpstr>
      <vt:lpstr>Rammer/refusjon i praksis</vt:lpstr>
      <vt:lpstr>Studentar i barnehagen – barnehagen som medutdannar</vt:lpstr>
      <vt:lpstr>Nyttige dokument og nettsider for praksis</vt:lpstr>
      <vt:lpstr>Skikkavurdering</vt:lpstr>
      <vt:lpstr>Praksisstader i dag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Kari Marie Navarsete</cp:lastModifiedBy>
  <cp:revision>68</cp:revision>
  <dcterms:created xsi:type="dcterms:W3CDTF">2016-11-30T08:20:17Z</dcterms:created>
  <dcterms:modified xsi:type="dcterms:W3CDTF">2022-05-30T08:45:44Z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0x0101002C353F333F57EA46A605B5C9F8C59BEA</vt:lpwstr>
  </property>
</Properties>
</file>