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6" r:id="rId3"/>
    <p:sldId id="257" r:id="rId4"/>
    <p:sldId id="275" r:id="rId5"/>
    <p:sldId id="260" r:id="rId6"/>
    <p:sldId id="258" r:id="rId7"/>
    <p:sldId id="263" r:id="rId8"/>
    <p:sldId id="276" r:id="rId9"/>
    <p:sldId id="266" r:id="rId10"/>
    <p:sldId id="277" r:id="rId11"/>
    <p:sldId id="270" r:id="rId12"/>
    <p:sldId id="271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1AB1C-611B-4A06-9364-4D04F2F254FF}" v="35" dt="2022-05-18T18:48:49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Himle" userId="381629b2-1cc3-4c5b-83ca-61575cb57415" providerId="ADAL" clId="{2A6ABE37-97E3-4C65-8CB8-C3AA22A2C473}"/>
    <pc:docChg chg="custSel addSld delSld modSld sldOrd">
      <pc:chgData name="Mona Himle" userId="381629b2-1cc3-4c5b-83ca-61575cb57415" providerId="ADAL" clId="{2A6ABE37-97E3-4C65-8CB8-C3AA22A2C473}" dt="2022-02-28T12:58:26.132" v="645" actId="20577"/>
      <pc:docMkLst>
        <pc:docMk/>
      </pc:docMkLst>
      <pc:sldChg chg="modSp add mod ord">
        <pc:chgData name="Mona Himle" userId="381629b2-1cc3-4c5b-83ca-61575cb57415" providerId="ADAL" clId="{2A6ABE37-97E3-4C65-8CB8-C3AA22A2C473}" dt="2022-02-28T07:52:39.917" v="114" actId="20577"/>
        <pc:sldMkLst>
          <pc:docMk/>
          <pc:sldMk cId="2216684387" sldId="256"/>
        </pc:sldMkLst>
        <pc:spChg chg="mod">
          <ac:chgData name="Mona Himle" userId="381629b2-1cc3-4c5b-83ca-61575cb57415" providerId="ADAL" clId="{2A6ABE37-97E3-4C65-8CB8-C3AA22A2C473}" dt="2022-02-28T07:52:39.917" v="114" actId="20577"/>
          <ac:spMkLst>
            <pc:docMk/>
            <pc:sldMk cId="2216684387" sldId="256"/>
            <ac:spMk id="2" creationId="{00000000-0000-0000-0000-000000000000}"/>
          </ac:spMkLst>
        </pc:spChg>
      </pc:sldChg>
      <pc:sldChg chg="add ord">
        <pc:chgData name="Mona Himle" userId="381629b2-1cc3-4c5b-83ca-61575cb57415" providerId="ADAL" clId="{2A6ABE37-97E3-4C65-8CB8-C3AA22A2C473}" dt="2022-02-28T07:52:28.994" v="99"/>
        <pc:sldMkLst>
          <pc:docMk/>
          <pc:sldMk cId="1301577065" sldId="257"/>
        </pc:sldMkLst>
      </pc:sldChg>
      <pc:sldChg chg="modSp add mod">
        <pc:chgData name="Mona Himle" userId="381629b2-1cc3-4c5b-83ca-61575cb57415" providerId="ADAL" clId="{2A6ABE37-97E3-4C65-8CB8-C3AA22A2C473}" dt="2022-02-28T09:28:38.426" v="493" actId="313"/>
        <pc:sldMkLst>
          <pc:docMk/>
          <pc:sldMk cId="1878903468" sldId="258"/>
        </pc:sldMkLst>
        <pc:spChg chg="mod">
          <ac:chgData name="Mona Himle" userId="381629b2-1cc3-4c5b-83ca-61575cb57415" providerId="ADAL" clId="{2A6ABE37-97E3-4C65-8CB8-C3AA22A2C473}" dt="2022-02-28T09:28:38.426" v="493" actId="313"/>
          <ac:spMkLst>
            <pc:docMk/>
            <pc:sldMk cId="1878903468" sldId="258"/>
            <ac:spMk id="3" creationId="{00000000-0000-0000-0000-000000000000}"/>
          </ac:spMkLst>
        </pc:spChg>
      </pc:sldChg>
      <pc:sldChg chg="modSp mod">
        <pc:chgData name="Mona Himle" userId="381629b2-1cc3-4c5b-83ca-61575cb57415" providerId="ADAL" clId="{2A6ABE37-97E3-4C65-8CB8-C3AA22A2C473}" dt="2022-02-28T09:29:29.069" v="638" actId="20577"/>
        <pc:sldMkLst>
          <pc:docMk/>
          <pc:sldMk cId="3594329961" sldId="259"/>
        </pc:sldMkLst>
        <pc:spChg chg="mod">
          <ac:chgData name="Mona Himle" userId="381629b2-1cc3-4c5b-83ca-61575cb57415" providerId="ADAL" clId="{2A6ABE37-97E3-4C65-8CB8-C3AA22A2C473}" dt="2022-02-28T07:44:59.918" v="67" actId="20577"/>
          <ac:spMkLst>
            <pc:docMk/>
            <pc:sldMk cId="3594329961" sldId="259"/>
            <ac:spMk id="2" creationId="{00000000-0000-0000-0000-000000000000}"/>
          </ac:spMkLst>
        </pc:spChg>
        <pc:spChg chg="mod">
          <ac:chgData name="Mona Himle" userId="381629b2-1cc3-4c5b-83ca-61575cb57415" providerId="ADAL" clId="{2A6ABE37-97E3-4C65-8CB8-C3AA22A2C473}" dt="2022-02-28T09:29:29.069" v="638" actId="20577"/>
          <ac:spMkLst>
            <pc:docMk/>
            <pc:sldMk cId="3594329961" sldId="259"/>
            <ac:spMk id="3" creationId="{00000000-0000-0000-0000-000000000000}"/>
          </ac:spMkLst>
        </pc:spChg>
      </pc:sldChg>
      <pc:sldChg chg="modSp mod">
        <pc:chgData name="Mona Himle" userId="381629b2-1cc3-4c5b-83ca-61575cb57415" providerId="ADAL" clId="{2A6ABE37-97E3-4C65-8CB8-C3AA22A2C473}" dt="2022-02-28T07:43:39.089" v="52" actId="20577"/>
        <pc:sldMkLst>
          <pc:docMk/>
          <pc:sldMk cId="2336768341" sldId="274"/>
        </pc:sldMkLst>
        <pc:spChg chg="mod">
          <ac:chgData name="Mona Himle" userId="381629b2-1cc3-4c5b-83ca-61575cb57415" providerId="ADAL" clId="{2A6ABE37-97E3-4C65-8CB8-C3AA22A2C473}" dt="2022-02-28T07:43:39.089" v="52" actId="20577"/>
          <ac:spMkLst>
            <pc:docMk/>
            <pc:sldMk cId="2336768341" sldId="274"/>
            <ac:spMk id="2" creationId="{6E5E85E2-AC04-4972-8F5E-6027F0D049F1}"/>
          </ac:spMkLst>
        </pc:spChg>
      </pc:sldChg>
      <pc:sldChg chg="modSp new mod">
        <pc:chgData name="Mona Himle" userId="381629b2-1cc3-4c5b-83ca-61575cb57415" providerId="ADAL" clId="{2A6ABE37-97E3-4C65-8CB8-C3AA22A2C473}" dt="2022-02-28T12:58:26.132" v="645" actId="20577"/>
        <pc:sldMkLst>
          <pc:docMk/>
          <pc:sldMk cId="2132405434" sldId="275"/>
        </pc:sldMkLst>
        <pc:spChg chg="mod">
          <ac:chgData name="Mona Himle" userId="381629b2-1cc3-4c5b-83ca-61575cb57415" providerId="ADAL" clId="{2A6ABE37-97E3-4C65-8CB8-C3AA22A2C473}" dt="2022-02-28T07:55:22.381" v="138" actId="207"/>
          <ac:spMkLst>
            <pc:docMk/>
            <pc:sldMk cId="2132405434" sldId="275"/>
            <ac:spMk id="2" creationId="{CEEBC913-E883-41D9-B132-49ECD646E57B}"/>
          </ac:spMkLst>
        </pc:spChg>
        <pc:spChg chg="mod">
          <ac:chgData name="Mona Himle" userId="381629b2-1cc3-4c5b-83ca-61575cb57415" providerId="ADAL" clId="{2A6ABE37-97E3-4C65-8CB8-C3AA22A2C473}" dt="2022-02-28T12:58:26.132" v="645" actId="20577"/>
          <ac:spMkLst>
            <pc:docMk/>
            <pc:sldMk cId="2132405434" sldId="275"/>
            <ac:spMk id="3" creationId="{189A6607-041D-47C5-AE47-4C8259830801}"/>
          </ac:spMkLst>
        </pc:spChg>
      </pc:sldChg>
      <pc:sldChg chg="modSp new del mod">
        <pc:chgData name="Mona Himle" userId="381629b2-1cc3-4c5b-83ca-61575cb57415" providerId="ADAL" clId="{2A6ABE37-97E3-4C65-8CB8-C3AA22A2C473}" dt="2022-02-28T07:52:31.966" v="100" actId="47"/>
        <pc:sldMkLst>
          <pc:docMk/>
          <pc:sldMk cId="2588647960" sldId="275"/>
        </pc:sldMkLst>
        <pc:spChg chg="mod">
          <ac:chgData name="Mona Himle" userId="381629b2-1cc3-4c5b-83ca-61575cb57415" providerId="ADAL" clId="{2A6ABE37-97E3-4C65-8CB8-C3AA22A2C473}" dt="2022-02-28T07:50:12.480" v="91" actId="207"/>
          <ac:spMkLst>
            <pc:docMk/>
            <pc:sldMk cId="2588647960" sldId="275"/>
            <ac:spMk id="2" creationId="{FB722237-7630-4AF2-917B-832173740C56}"/>
          </ac:spMkLst>
        </pc:spChg>
      </pc:sldChg>
    </pc:docChg>
  </pc:docChgLst>
  <pc:docChgLst>
    <pc:chgData name="Mona Himle" userId="381629b2-1cc3-4c5b-83ca-61575cb57415" providerId="ADAL" clId="{DEB1AB1C-611B-4A06-9364-4D04F2F254FF}"/>
    <pc:docChg chg="undo custSel addSld modSld">
      <pc:chgData name="Mona Himle" userId="381629b2-1cc3-4c5b-83ca-61575cb57415" providerId="ADAL" clId="{DEB1AB1C-611B-4A06-9364-4D04F2F254FF}" dt="2022-05-18T18:50:04.238" v="299" actId="20577"/>
      <pc:docMkLst>
        <pc:docMk/>
      </pc:docMkLst>
      <pc:sldChg chg="modSp mod">
        <pc:chgData name="Mona Himle" userId="381629b2-1cc3-4c5b-83ca-61575cb57415" providerId="ADAL" clId="{DEB1AB1C-611B-4A06-9364-4D04F2F254FF}" dt="2022-05-18T18:50:04.238" v="299" actId="20577"/>
        <pc:sldMkLst>
          <pc:docMk/>
          <pc:sldMk cId="3139381975" sldId="260"/>
        </pc:sldMkLst>
        <pc:spChg chg="mod">
          <ac:chgData name="Mona Himle" userId="381629b2-1cc3-4c5b-83ca-61575cb57415" providerId="ADAL" clId="{DEB1AB1C-611B-4A06-9364-4D04F2F254FF}" dt="2022-05-18T18:50:04.238" v="299" actId="20577"/>
          <ac:spMkLst>
            <pc:docMk/>
            <pc:sldMk cId="3139381975" sldId="260"/>
            <ac:spMk id="3" creationId="{00000000-0000-0000-0000-000000000000}"/>
          </ac:spMkLst>
        </pc:spChg>
      </pc:sldChg>
      <pc:sldChg chg="modSp mod">
        <pc:chgData name="Mona Himle" userId="381629b2-1cc3-4c5b-83ca-61575cb57415" providerId="ADAL" clId="{DEB1AB1C-611B-4A06-9364-4D04F2F254FF}" dt="2022-05-18T18:49:06.995" v="298" actId="20577"/>
        <pc:sldMkLst>
          <pc:docMk/>
          <pc:sldMk cId="2098395921" sldId="263"/>
        </pc:sldMkLst>
        <pc:spChg chg="mod">
          <ac:chgData name="Mona Himle" userId="381629b2-1cc3-4c5b-83ca-61575cb57415" providerId="ADAL" clId="{DEB1AB1C-611B-4A06-9364-4D04F2F254FF}" dt="2022-05-18T18:49:06.995" v="298" actId="20577"/>
          <ac:spMkLst>
            <pc:docMk/>
            <pc:sldMk cId="2098395921" sldId="263"/>
            <ac:spMk id="3" creationId="{00000000-0000-0000-0000-000000000000}"/>
          </ac:spMkLst>
        </pc:spChg>
      </pc:sldChg>
      <pc:sldChg chg="modSp mod">
        <pc:chgData name="Mona Himle" userId="381629b2-1cc3-4c5b-83ca-61575cb57415" providerId="ADAL" clId="{DEB1AB1C-611B-4A06-9364-4D04F2F254FF}" dt="2022-05-18T18:48:34.850" v="294" actId="1076"/>
        <pc:sldMkLst>
          <pc:docMk/>
          <pc:sldMk cId="1256401095" sldId="266"/>
        </pc:sldMkLst>
        <pc:spChg chg="mod">
          <ac:chgData name="Mona Himle" userId="381629b2-1cc3-4c5b-83ca-61575cb57415" providerId="ADAL" clId="{DEB1AB1C-611B-4A06-9364-4D04F2F254FF}" dt="2022-05-18T18:44:58.635" v="255" actId="255"/>
          <ac:spMkLst>
            <pc:docMk/>
            <pc:sldMk cId="1256401095" sldId="266"/>
            <ac:spMk id="7" creationId="{3970E91A-5C75-4A23-88B3-D6DB1590C3ED}"/>
          </ac:spMkLst>
        </pc:spChg>
        <pc:picChg chg="mod">
          <ac:chgData name="Mona Himle" userId="381629b2-1cc3-4c5b-83ca-61575cb57415" providerId="ADAL" clId="{DEB1AB1C-611B-4A06-9364-4D04F2F254FF}" dt="2022-05-18T18:48:34.850" v="294" actId="1076"/>
          <ac:picMkLst>
            <pc:docMk/>
            <pc:sldMk cId="1256401095" sldId="266"/>
            <ac:picMk id="2054" creationId="{2FB1940B-7AE9-40DD-8A9C-089C1505456B}"/>
          </ac:picMkLst>
        </pc:picChg>
      </pc:sldChg>
      <pc:sldChg chg="modSp mod">
        <pc:chgData name="Mona Himle" userId="381629b2-1cc3-4c5b-83ca-61575cb57415" providerId="ADAL" clId="{DEB1AB1C-611B-4A06-9364-4D04F2F254FF}" dt="2022-05-18T18:41:17.567" v="7" actId="20577"/>
        <pc:sldMkLst>
          <pc:docMk/>
          <pc:sldMk cId="2132405434" sldId="275"/>
        </pc:sldMkLst>
        <pc:spChg chg="mod">
          <ac:chgData name="Mona Himle" userId="381629b2-1cc3-4c5b-83ca-61575cb57415" providerId="ADAL" clId="{DEB1AB1C-611B-4A06-9364-4D04F2F254FF}" dt="2022-05-18T18:41:17.567" v="7" actId="20577"/>
          <ac:spMkLst>
            <pc:docMk/>
            <pc:sldMk cId="2132405434" sldId="275"/>
            <ac:spMk id="3" creationId="{189A6607-041D-47C5-AE47-4C8259830801}"/>
          </ac:spMkLst>
        </pc:spChg>
      </pc:sldChg>
      <pc:sldChg chg="addSp delSp modSp new mod">
        <pc:chgData name="Mona Himle" userId="381629b2-1cc3-4c5b-83ca-61575cb57415" providerId="ADAL" clId="{DEB1AB1C-611B-4A06-9364-4D04F2F254FF}" dt="2022-05-18T18:48:49.507" v="296" actId="1076"/>
        <pc:sldMkLst>
          <pc:docMk/>
          <pc:sldMk cId="4106276078" sldId="277"/>
        </pc:sldMkLst>
        <pc:spChg chg="mod">
          <ac:chgData name="Mona Himle" userId="381629b2-1cc3-4c5b-83ca-61575cb57415" providerId="ADAL" clId="{DEB1AB1C-611B-4A06-9364-4D04F2F254FF}" dt="2022-05-18T18:48:29.321" v="292" actId="14100"/>
          <ac:spMkLst>
            <pc:docMk/>
            <pc:sldMk cId="4106276078" sldId="277"/>
            <ac:spMk id="2" creationId="{CE149D8D-CD67-40FD-A68D-4D78B356184A}"/>
          </ac:spMkLst>
        </pc:spChg>
        <pc:spChg chg="mod">
          <ac:chgData name="Mona Himle" userId="381629b2-1cc3-4c5b-83ca-61575cb57415" providerId="ADAL" clId="{DEB1AB1C-611B-4A06-9364-4D04F2F254FF}" dt="2022-05-18T18:45:12.711" v="257" actId="27636"/>
          <ac:spMkLst>
            <pc:docMk/>
            <pc:sldMk cId="4106276078" sldId="277"/>
            <ac:spMk id="3" creationId="{65388022-0971-4538-AEA2-B80111D28268}"/>
          </ac:spMkLst>
        </pc:spChg>
        <pc:spChg chg="add del mod">
          <ac:chgData name="Mona Himle" userId="381629b2-1cc3-4c5b-83ca-61575cb57415" providerId="ADAL" clId="{DEB1AB1C-611B-4A06-9364-4D04F2F254FF}" dt="2022-05-18T18:47:38.361" v="274" actId="22"/>
          <ac:spMkLst>
            <pc:docMk/>
            <pc:sldMk cId="4106276078" sldId="277"/>
            <ac:spMk id="6" creationId="{2F113368-508C-4E7C-A4BD-3CA021FAF8F4}"/>
          </ac:spMkLst>
        </pc:spChg>
        <pc:picChg chg="add mod">
          <ac:chgData name="Mona Himle" userId="381629b2-1cc3-4c5b-83ca-61575cb57415" providerId="ADAL" clId="{DEB1AB1C-611B-4A06-9364-4D04F2F254FF}" dt="2022-05-18T18:48:49.507" v="296" actId="1076"/>
          <ac:picMkLst>
            <pc:docMk/>
            <pc:sldMk cId="4106276078" sldId="277"/>
            <ac:picMk id="8" creationId="{1BCC4388-8C35-4D63-8FAB-84A2B0307617}"/>
          </ac:picMkLst>
        </pc:picChg>
        <pc:picChg chg="add del mod">
          <ac:chgData name="Mona Himle" userId="381629b2-1cc3-4c5b-83ca-61575cb57415" providerId="ADAL" clId="{DEB1AB1C-611B-4A06-9364-4D04F2F254FF}" dt="2022-05-18T18:47:48.642" v="286"/>
          <ac:picMkLst>
            <pc:docMk/>
            <pc:sldMk cId="4106276078" sldId="277"/>
            <ac:picMk id="1026" creationId="{3FBA16A5-4FC3-4867-A510-5B98357E452D}"/>
          </ac:picMkLst>
        </pc:picChg>
        <pc:picChg chg="add del mod">
          <ac:chgData name="Mona Himle" userId="381629b2-1cc3-4c5b-83ca-61575cb57415" providerId="ADAL" clId="{DEB1AB1C-611B-4A06-9364-4D04F2F254FF}" dt="2022-05-18T18:48:30.360" v="293"/>
          <ac:picMkLst>
            <pc:docMk/>
            <pc:sldMk cId="4106276078" sldId="277"/>
            <ac:picMk id="1028" creationId="{DA6DCE47-B1AA-4D52-840C-AD9802546D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5E85E2-AC04-4972-8F5E-6027F0D0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746" y="1150705"/>
            <a:ext cx="8791253" cy="2568539"/>
          </a:xfrm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 HELSE- OG OPPVEKSTFAG</a:t>
            </a:r>
            <a:br>
              <a:rPr lang="nb-NO" b="1" dirty="0">
                <a:solidFill>
                  <a:schemeClr val="bg1"/>
                </a:solidFill>
              </a:rPr>
            </a:b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       SOGNDAL VGS                  </a:t>
            </a:r>
            <a:br>
              <a:rPr lang="nb-NO" b="1" dirty="0">
                <a:solidFill>
                  <a:schemeClr val="bg1"/>
                </a:solidFill>
              </a:rPr>
            </a:b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>
                <a:solidFill>
                  <a:schemeClr val="bg1"/>
                </a:solidFill>
              </a:rPr>
              <a:t>  AV MONA HIMLE</a:t>
            </a:r>
          </a:p>
        </p:txBody>
      </p:sp>
      <p:pic>
        <p:nvPicPr>
          <p:cNvPr id="3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D18F94B-165F-4847-92A5-C6BAB736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6" y="0"/>
            <a:ext cx="2880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49D8D-CD67-40FD-A68D-4D78B356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bg1"/>
                </a:solidFill>
              </a:rPr>
              <a:t>VG2 BARNE- OG UNGDOMSARBEIDAR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88022-0971-4538-AEA2-B80111D2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n-NO" sz="2800" dirty="0">
                <a:solidFill>
                  <a:schemeClr val="bg1"/>
                </a:solidFill>
              </a:rPr>
              <a:t>35 timar  undervisning i veka. 1.time - 8.00- 8.time - 15.20</a:t>
            </a:r>
          </a:p>
          <a:p>
            <a:r>
              <a:rPr lang="nn-NO" sz="2800" dirty="0">
                <a:solidFill>
                  <a:schemeClr val="bg1"/>
                </a:solidFill>
              </a:rPr>
              <a:t>Tre programfag: kommunikasjon og samspel ,  pedagogisk arbeid og yrkesliv + praksisfaget – yrkesfagleg fordjuping  = 26 timar i veka</a:t>
            </a:r>
          </a:p>
          <a:p>
            <a:r>
              <a:rPr lang="nn-NO" sz="2800" dirty="0">
                <a:solidFill>
                  <a:schemeClr val="bg1"/>
                </a:solidFill>
              </a:rPr>
              <a:t>Fellesfag – norsk, samfunnsfag og  kroppsøving=9 timar i veka</a:t>
            </a:r>
          </a:p>
          <a:p>
            <a:r>
              <a:rPr lang="nb-NO" sz="2800" dirty="0">
                <a:solidFill>
                  <a:schemeClr val="bg1"/>
                </a:solidFill>
              </a:rPr>
              <a:t> Utplassering i bedrift kvar fredag heile året .FUNGERA DET? KVIFOR/KVIFOR IKKJE</a:t>
            </a:r>
          </a:p>
          <a:p>
            <a:pPr marL="0" indent="0">
              <a:buNone/>
            </a:pPr>
            <a:endParaRPr lang="nb-NO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BCC4388-8C35-4D63-8FAB-84A2B030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73" y="148296"/>
            <a:ext cx="3376847" cy="18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C9E662-8489-4F47-B867-5211363A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BARNE -  OG UNGDOMSARBEIDAREN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B2130E-7AB0-4FE2-9C1A-E5F37AF8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7520"/>
            <a:ext cx="9905999" cy="4043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</a:rPr>
              <a:t>Kvar kan </a:t>
            </a:r>
            <a:r>
              <a:rPr lang="nb-NO" b="1" dirty="0" err="1">
                <a:solidFill>
                  <a:schemeClr val="bg1"/>
                </a:solidFill>
              </a:rPr>
              <a:t>ein</a:t>
            </a:r>
            <a:r>
              <a:rPr lang="nb-NO" b="1" dirty="0">
                <a:solidFill>
                  <a:schemeClr val="bg1"/>
                </a:solidFill>
              </a:rPr>
              <a:t> barne- og </a:t>
            </a:r>
            <a:r>
              <a:rPr lang="nb-NO" b="1" dirty="0" err="1">
                <a:solidFill>
                  <a:schemeClr val="bg1"/>
                </a:solidFill>
              </a:rPr>
              <a:t>ungdomarbeidar</a:t>
            </a:r>
            <a:r>
              <a:rPr lang="nb-NO" b="1" dirty="0">
                <a:solidFill>
                  <a:schemeClr val="bg1"/>
                </a:solidFill>
              </a:rPr>
              <a:t> arbeide?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Barnehage</a:t>
            </a:r>
          </a:p>
          <a:p>
            <a:pPr marL="0" indent="0">
              <a:buNone/>
            </a:pPr>
            <a:r>
              <a:rPr lang="nb-NO" dirty="0" err="1">
                <a:solidFill>
                  <a:schemeClr val="bg1"/>
                </a:solidFill>
              </a:rPr>
              <a:t>Skulefritidsordning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err="1">
                <a:solidFill>
                  <a:schemeClr val="bg1"/>
                </a:solidFill>
              </a:rPr>
              <a:t>Grunnskule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BPA</a:t>
            </a:r>
          </a:p>
          <a:p>
            <a:pPr marL="0" indent="0">
              <a:buNone/>
            </a:pPr>
            <a:r>
              <a:rPr lang="nb-NO" dirty="0" err="1">
                <a:solidFill>
                  <a:schemeClr val="bg1"/>
                </a:solidFill>
              </a:rPr>
              <a:t>Miljøarbeidar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n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3074" name="Picture 2" descr="Se kildebildet">
            <a:extLst>
              <a:ext uri="{FF2B5EF4-FFF2-40B4-BE49-F238E27FC236}">
                <a16:creationId xmlns:a16="http://schemas.microsoft.com/office/drawing/2014/main" id="{B44DFF1B-3109-42C8-A7E3-7C932800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83" y="57167"/>
            <a:ext cx="3688101" cy="24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9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E4F64-91DA-44C7-82BC-1903A32B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VEGEN VIDARE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27DE8-C2B2-4E19-B191-7F53A54D7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Når eleven har bestått eksamen i alle faga kan </a:t>
            </a:r>
            <a:r>
              <a:rPr lang="nb-NO" dirty="0" err="1">
                <a:solidFill>
                  <a:schemeClr val="bg1"/>
                </a:solidFill>
              </a:rPr>
              <a:t>dei</a:t>
            </a:r>
            <a:r>
              <a:rPr lang="nb-NO" dirty="0">
                <a:solidFill>
                  <a:schemeClr val="bg1"/>
                </a:solidFill>
              </a:rPr>
              <a:t>:</a:t>
            </a:r>
          </a:p>
          <a:p>
            <a:r>
              <a:rPr lang="nb-NO" dirty="0">
                <a:solidFill>
                  <a:schemeClr val="bg1"/>
                </a:solidFill>
              </a:rPr>
              <a:t>Bli </a:t>
            </a:r>
            <a:r>
              <a:rPr lang="nb-NO" dirty="0" err="1">
                <a:solidFill>
                  <a:schemeClr val="bg1"/>
                </a:solidFill>
              </a:rPr>
              <a:t>lærlingar</a:t>
            </a:r>
            <a:r>
              <a:rPr lang="nb-NO" dirty="0">
                <a:solidFill>
                  <a:schemeClr val="bg1"/>
                </a:solidFill>
              </a:rPr>
              <a:t>:</a:t>
            </a:r>
          </a:p>
          <a:p>
            <a:r>
              <a:rPr lang="nb-NO" dirty="0">
                <a:solidFill>
                  <a:schemeClr val="bg1"/>
                </a:solidFill>
              </a:rPr>
              <a:t>To år læretid </a:t>
            </a:r>
          </a:p>
          <a:p>
            <a:r>
              <a:rPr lang="nb-NO" dirty="0">
                <a:solidFill>
                  <a:schemeClr val="bg1"/>
                </a:solidFill>
              </a:rPr>
              <a:t>Fagprøven</a:t>
            </a:r>
          </a:p>
          <a:p>
            <a:r>
              <a:rPr lang="nb-NO" dirty="0">
                <a:solidFill>
                  <a:schemeClr val="bg1"/>
                </a:solidFill>
              </a:rPr>
              <a:t>Kan ta påbygg og få studiekompetanse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20A31AD-423B-4587-9D69-EB8FECAF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84" y="30269"/>
            <a:ext cx="4526844" cy="23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424" y="-480290"/>
            <a:ext cx="8791575" cy="2253672"/>
          </a:xfrm>
        </p:spPr>
        <p:txBody>
          <a:bodyPr>
            <a:normAutofit fontScale="90000"/>
          </a:bodyPr>
          <a:lstStyle/>
          <a:p>
            <a:br>
              <a:rPr lang="nn-NO" dirty="0">
                <a:solidFill>
                  <a:schemeClr val="bg1"/>
                </a:solidFill>
              </a:rPr>
            </a:br>
            <a:br>
              <a:rPr lang="nn-NO" dirty="0">
                <a:solidFill>
                  <a:schemeClr val="bg1"/>
                </a:solidFill>
              </a:rPr>
            </a:br>
            <a:br>
              <a:rPr lang="nn-NO" dirty="0">
                <a:solidFill>
                  <a:schemeClr val="bg1"/>
                </a:solidFill>
              </a:rPr>
            </a:br>
            <a:r>
              <a:rPr lang="nn-NO" dirty="0">
                <a:solidFill>
                  <a:schemeClr val="bg1"/>
                </a:solidFill>
              </a:rPr>
              <a:t> SOGNDAL VGS</a:t>
            </a:r>
            <a:br>
              <a:rPr lang="nn-NO" dirty="0">
                <a:solidFill>
                  <a:schemeClr val="bg1"/>
                </a:solidFill>
              </a:rPr>
            </a:br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76424" y="1570182"/>
            <a:ext cx="8791575" cy="528781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Største skulen i Gamle Sogne og fjordane  av 12 </a:t>
            </a:r>
            <a:r>
              <a:rPr lang="nn-NO" sz="2400" dirty="0" err="1">
                <a:solidFill>
                  <a:schemeClr val="bg1"/>
                </a:solidFill>
              </a:rPr>
              <a:t>vgs</a:t>
            </a:r>
            <a:endParaRPr lang="nn-NO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800 elevar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41 klassar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150 tilsette</a:t>
            </a:r>
          </a:p>
          <a:p>
            <a:endParaRPr lang="nn-NO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n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3" y="2514600"/>
            <a:ext cx="5126332" cy="33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3" y="73892"/>
            <a:ext cx="9905998" cy="1612668"/>
          </a:xfrm>
        </p:spPr>
        <p:txBody>
          <a:bodyPr>
            <a:normAutofit/>
          </a:bodyPr>
          <a:lstStyle/>
          <a:p>
            <a:r>
              <a:rPr lang="nn-NO" sz="3200" dirty="0">
                <a:solidFill>
                  <a:schemeClr val="bg1"/>
                </a:solidFill>
              </a:rPr>
              <a:t>Skulen har ni utdanningsprogram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1412" y="1237673"/>
            <a:ext cx="9905999" cy="5394036"/>
          </a:xfrm>
        </p:spPr>
        <p:txBody>
          <a:bodyPr>
            <a:normAutofit fontScale="92500" lnSpcReduction="20000"/>
          </a:bodyPr>
          <a:lstStyle/>
          <a:p>
            <a:r>
              <a:rPr lang="nn-NO" sz="2600" dirty="0" err="1">
                <a:solidFill>
                  <a:schemeClr val="bg1"/>
                </a:solidFill>
              </a:rPr>
              <a:t>Studiespesialisering</a:t>
            </a:r>
            <a:endParaRPr lang="nn-NO" sz="2600" dirty="0">
              <a:solidFill>
                <a:schemeClr val="bg1"/>
              </a:solidFill>
            </a:endParaRPr>
          </a:p>
          <a:p>
            <a:r>
              <a:rPr lang="nn-NO" sz="2600" dirty="0">
                <a:solidFill>
                  <a:schemeClr val="bg1"/>
                </a:solidFill>
              </a:rPr>
              <a:t>Idrettsfag</a:t>
            </a:r>
          </a:p>
          <a:p>
            <a:r>
              <a:rPr lang="nn-NO" sz="2600" dirty="0">
                <a:solidFill>
                  <a:schemeClr val="bg1"/>
                </a:solidFill>
              </a:rPr>
              <a:t>Medie- og kommunikasjon</a:t>
            </a:r>
          </a:p>
          <a:p>
            <a:r>
              <a:rPr lang="nn-NO" sz="2600" dirty="0">
                <a:solidFill>
                  <a:schemeClr val="bg1"/>
                </a:solidFill>
              </a:rPr>
              <a:t>Helse- og oppvekstfag</a:t>
            </a:r>
          </a:p>
          <a:p>
            <a:r>
              <a:rPr lang="nn-NO" sz="2600" dirty="0">
                <a:solidFill>
                  <a:schemeClr val="bg1"/>
                </a:solidFill>
              </a:rPr>
              <a:t>Restaurant- og matfag</a:t>
            </a:r>
          </a:p>
          <a:p>
            <a:r>
              <a:rPr lang="nn-NO" sz="2600" dirty="0">
                <a:solidFill>
                  <a:schemeClr val="bg1"/>
                </a:solidFill>
              </a:rPr>
              <a:t>Service- og samferdsel</a:t>
            </a:r>
          </a:p>
          <a:p>
            <a:r>
              <a:rPr lang="nn-NO" sz="2600" dirty="0">
                <a:solidFill>
                  <a:schemeClr val="bg1"/>
                </a:solidFill>
              </a:rPr>
              <a:t>Teknikk- og industriell produksjon</a:t>
            </a:r>
          </a:p>
          <a:p>
            <a:r>
              <a:rPr lang="nn-NO" sz="2600" dirty="0">
                <a:solidFill>
                  <a:schemeClr val="bg1"/>
                </a:solidFill>
              </a:rPr>
              <a:t>Bygg- og anleggsteknikk</a:t>
            </a:r>
          </a:p>
          <a:p>
            <a:r>
              <a:rPr lang="nn-NO" sz="2600" dirty="0">
                <a:solidFill>
                  <a:schemeClr val="bg1"/>
                </a:solidFill>
              </a:rPr>
              <a:t>Elektrofag</a:t>
            </a:r>
          </a:p>
          <a:p>
            <a:r>
              <a:rPr lang="nn-NO" sz="2600" dirty="0">
                <a:solidFill>
                  <a:schemeClr val="bg1"/>
                </a:solidFill>
              </a:rPr>
              <a:t>Landslinje for yrkessjåførar </a:t>
            </a:r>
          </a:p>
          <a:p>
            <a:r>
              <a:rPr lang="nn-NO" sz="2600" dirty="0">
                <a:solidFill>
                  <a:schemeClr val="bg1"/>
                </a:solidFill>
              </a:rPr>
              <a:t>Vik fengsel + vaksenopplæring</a:t>
            </a:r>
          </a:p>
          <a:p>
            <a:endParaRPr lang="nn-NO" sz="2600" dirty="0">
              <a:solidFill>
                <a:schemeClr val="bg1"/>
              </a:solidFill>
            </a:endParaRP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35" y="267970"/>
            <a:ext cx="2704580" cy="2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EBC913-E883-41D9-B132-49ECD64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HELSE- OG OPPVEKSTFAG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9A6607-041D-47C5-AE47-4C8259830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VG1: </a:t>
            </a:r>
            <a:r>
              <a:rPr lang="nb-NO" dirty="0">
                <a:solidFill>
                  <a:schemeClr val="bg1"/>
                </a:solidFill>
              </a:rPr>
              <a:t>3 KLASSAR TILSAMAN 45 ELEVAR</a:t>
            </a:r>
          </a:p>
          <a:p>
            <a:r>
              <a:rPr lang="nb-NO" b="1" dirty="0">
                <a:solidFill>
                  <a:schemeClr val="bg1"/>
                </a:solidFill>
              </a:rPr>
              <a:t>VG2</a:t>
            </a:r>
            <a:r>
              <a:rPr lang="nb-NO" dirty="0">
                <a:solidFill>
                  <a:schemeClr val="bg1"/>
                </a:solidFill>
              </a:rPr>
              <a:t>: BARNE- OG UNGDOMSARBEIDARFAGET 1 KLASSE =15 ELEVAR</a:t>
            </a:r>
          </a:p>
          <a:p>
            <a:r>
              <a:rPr lang="nb-NO" dirty="0">
                <a:solidFill>
                  <a:schemeClr val="bg1"/>
                </a:solidFill>
              </a:rPr>
              <a:t>         HELSEARBEIDARFAGET 3 KLASSAR = 45 ELEVAR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TILSAMAN 105 ELEVAR  I ÅR PÅ SVGS</a:t>
            </a:r>
          </a:p>
        </p:txBody>
      </p:sp>
    </p:spTree>
    <p:extLst>
      <p:ext uri="{BB962C8B-B14F-4D97-AF65-F5344CB8AC3E}">
        <p14:creationId xmlns:p14="http://schemas.microsoft.com/office/powerpoint/2010/main" val="21324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bg1"/>
                </a:solidFill>
              </a:rPr>
              <a:t>HELSE OG OPPVEKSTFAG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1412" y="1869440"/>
            <a:ext cx="9905999" cy="43743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n-NO" dirty="0">
                <a:solidFill>
                  <a:schemeClr val="bg1"/>
                </a:solidFill>
              </a:rPr>
              <a:t>  </a:t>
            </a:r>
            <a:r>
              <a:rPr lang="nn-NO" b="1" dirty="0">
                <a:solidFill>
                  <a:schemeClr val="bg1"/>
                </a:solidFill>
              </a:rPr>
              <a:t>Kva lærer elevane på dette utdanningsprogrammet?</a:t>
            </a:r>
          </a:p>
          <a:p>
            <a:r>
              <a:rPr lang="nn-NO" dirty="0">
                <a:solidFill>
                  <a:schemeClr val="bg1"/>
                </a:solidFill>
              </a:rPr>
              <a:t>Elevane får kunnskap om kroppen, helse, hygiene, livsstilssjukdommar, korleis kommunisere med menneske, sosial kompetanse og relevant lovverk.</a:t>
            </a:r>
          </a:p>
          <a:p>
            <a:r>
              <a:rPr lang="nn-NO" dirty="0">
                <a:solidFill>
                  <a:schemeClr val="bg1"/>
                </a:solidFill>
              </a:rPr>
              <a:t>Kunnskapen elevane får på dette utdanningsprogrammet skal kvalifisere dei til å arbeide med sjuke og friske menneske i </a:t>
            </a:r>
            <a:r>
              <a:rPr lang="nn-NO">
                <a:solidFill>
                  <a:schemeClr val="bg1"/>
                </a:solidFill>
              </a:rPr>
              <a:t>alle aldrar.</a:t>
            </a:r>
            <a:endParaRPr lang="nn-NO" dirty="0">
              <a:solidFill>
                <a:schemeClr val="bg1"/>
              </a:solidFill>
            </a:endParaRPr>
          </a:p>
          <a:p>
            <a:r>
              <a:rPr lang="nn-NO" dirty="0">
                <a:solidFill>
                  <a:schemeClr val="bg1"/>
                </a:solidFill>
              </a:rPr>
              <a:t>Elevar som vel å gå på denne linja må bry seg om andre menneske og like å jobbe saman med andre menneske</a:t>
            </a:r>
            <a:r>
              <a:rPr lang="nn-NO" dirty="0"/>
              <a:t>. </a:t>
            </a:r>
            <a:r>
              <a:rPr lang="nn-NO" dirty="0">
                <a:solidFill>
                  <a:schemeClr val="bg1"/>
                </a:solidFill>
              </a:rPr>
              <a:t>Dei må vere omsorgsfull og flink til å kommunisere med andre menneske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40" y="136652"/>
            <a:ext cx="3603220" cy="24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bg1"/>
                </a:solidFill>
              </a:rPr>
              <a:t>HELSE OG OPPVEKSTFAG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0132" y="1982912"/>
            <a:ext cx="10308908" cy="42654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n-NO" b="1" dirty="0">
                <a:solidFill>
                  <a:schemeClr val="bg1"/>
                </a:solidFill>
              </a:rPr>
              <a:t>Vg1</a:t>
            </a:r>
            <a:r>
              <a:rPr lang="nn-NO" dirty="0">
                <a:solidFill>
                  <a:schemeClr val="bg1"/>
                </a:solidFill>
              </a:rPr>
              <a:t>  -</a:t>
            </a:r>
          </a:p>
          <a:p>
            <a:r>
              <a:rPr lang="nn-NO" dirty="0">
                <a:solidFill>
                  <a:schemeClr val="bg1"/>
                </a:solidFill>
              </a:rPr>
              <a:t>eitt års grunnopplæring  - elevane har mange val etter dette året. </a:t>
            </a:r>
          </a:p>
          <a:p>
            <a:r>
              <a:rPr lang="nn-NO" dirty="0">
                <a:solidFill>
                  <a:schemeClr val="bg1"/>
                </a:solidFill>
              </a:rPr>
              <a:t> 3 klassar 15 elevar i kvar klasse. 45 elevar</a:t>
            </a:r>
          </a:p>
          <a:p>
            <a:r>
              <a:rPr lang="nn-NO" dirty="0">
                <a:solidFill>
                  <a:schemeClr val="bg1"/>
                </a:solidFill>
              </a:rPr>
              <a:t>35 timar  undervisning i veka. 1.time - 8.00- 8.time - 15.20</a:t>
            </a:r>
          </a:p>
          <a:p>
            <a:r>
              <a:rPr lang="nn-NO" dirty="0">
                <a:solidFill>
                  <a:schemeClr val="bg1"/>
                </a:solidFill>
              </a:rPr>
              <a:t>Tre programfag: kommunikasjon og samspel ,  helsefremjande arbeid og yrkesliv + praksisfaget – yrkesfagleg fordjuping  = 22 timar i veka</a:t>
            </a:r>
          </a:p>
          <a:p>
            <a:r>
              <a:rPr lang="nn-NO" dirty="0">
                <a:solidFill>
                  <a:schemeClr val="bg1"/>
                </a:solidFill>
              </a:rPr>
              <a:t>Fellesfag – engelsk, matematikk, naturfag og  kroppsøving=13 timar i veka</a:t>
            </a:r>
          </a:p>
          <a:p>
            <a:pPr marL="0" indent="0">
              <a:buNone/>
            </a:pPr>
            <a:endParaRPr lang="nn-NO" dirty="0">
              <a:solidFill>
                <a:schemeClr val="bg1"/>
              </a:solidFill>
            </a:endParaRPr>
          </a:p>
          <a:p>
            <a:endParaRPr lang="nn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96" y="40070"/>
            <a:ext cx="3460563" cy="21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>
                <a:solidFill>
                  <a:schemeClr val="bg1"/>
                </a:solidFill>
              </a:rPr>
              <a:t>Kva val har ELEVEN etter vg1 helse og oppvekst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n-NO" sz="2800" dirty="0" err="1">
                <a:solidFill>
                  <a:schemeClr val="bg1"/>
                </a:solidFill>
              </a:rPr>
              <a:t>Aktivitør</a:t>
            </a:r>
            <a:endParaRPr lang="nn-NO" sz="2800" dirty="0">
              <a:solidFill>
                <a:schemeClr val="bg1"/>
              </a:solidFill>
            </a:endParaRPr>
          </a:p>
          <a:p>
            <a:r>
              <a:rPr lang="nn-NO" sz="2800" dirty="0">
                <a:solidFill>
                  <a:schemeClr val="bg1"/>
                </a:solidFill>
              </a:rPr>
              <a:t>Ambulansearbeider</a:t>
            </a:r>
          </a:p>
          <a:p>
            <a:r>
              <a:rPr lang="nn-NO" sz="2800" dirty="0">
                <a:solidFill>
                  <a:schemeClr val="bg1"/>
                </a:solidFill>
              </a:rPr>
              <a:t>Apotekteknikar</a:t>
            </a:r>
          </a:p>
          <a:p>
            <a:r>
              <a:rPr lang="nn-NO" sz="2800" b="1" dirty="0">
                <a:solidFill>
                  <a:schemeClr val="bg1"/>
                </a:solidFill>
              </a:rPr>
              <a:t>Barne- og ungdomsarbeidar</a:t>
            </a:r>
          </a:p>
          <a:p>
            <a:r>
              <a:rPr lang="nn-NO" sz="2800" dirty="0">
                <a:solidFill>
                  <a:schemeClr val="bg1"/>
                </a:solidFill>
              </a:rPr>
              <a:t>Fotterapeut</a:t>
            </a:r>
          </a:p>
          <a:p>
            <a:r>
              <a:rPr lang="nn-NO" sz="2800" b="1" dirty="0">
                <a:solidFill>
                  <a:schemeClr val="bg1"/>
                </a:solidFill>
              </a:rPr>
              <a:t>Helsefagarbeidar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n-NO" sz="2800" dirty="0">
                <a:solidFill>
                  <a:schemeClr val="bg1"/>
                </a:solidFill>
              </a:rPr>
              <a:t>Helsesekretær</a:t>
            </a:r>
          </a:p>
          <a:p>
            <a:r>
              <a:rPr lang="nn-NO" sz="2800" dirty="0">
                <a:solidFill>
                  <a:schemeClr val="bg1"/>
                </a:solidFill>
              </a:rPr>
              <a:t>Hudpleier</a:t>
            </a:r>
          </a:p>
          <a:p>
            <a:r>
              <a:rPr lang="nn-NO" sz="2800" dirty="0">
                <a:solidFill>
                  <a:schemeClr val="bg1"/>
                </a:solidFill>
              </a:rPr>
              <a:t>IKT-servicemedarbeidar</a:t>
            </a:r>
          </a:p>
          <a:p>
            <a:r>
              <a:rPr lang="nn-NO" sz="2800" dirty="0">
                <a:solidFill>
                  <a:schemeClr val="bg1"/>
                </a:solidFill>
              </a:rPr>
              <a:t>Ortopediteknikar</a:t>
            </a:r>
          </a:p>
          <a:p>
            <a:r>
              <a:rPr lang="nn-NO" sz="2800" dirty="0">
                <a:solidFill>
                  <a:schemeClr val="bg1"/>
                </a:solidFill>
              </a:rPr>
              <a:t>Portør</a:t>
            </a:r>
          </a:p>
          <a:p>
            <a:r>
              <a:rPr lang="nn-NO" sz="2800" dirty="0">
                <a:solidFill>
                  <a:schemeClr val="bg1"/>
                </a:solidFill>
              </a:rPr>
              <a:t>Tannhelsesekretær</a:t>
            </a:r>
          </a:p>
          <a:p>
            <a:pPr marL="0" indent="0">
              <a:buNone/>
            </a:pPr>
            <a:br>
              <a:rPr lang="nn-NO" sz="2800" dirty="0"/>
            </a:br>
            <a:endParaRPr lang="nn-NO" sz="2800" dirty="0"/>
          </a:p>
          <a:p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209839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F854B0-4733-43DF-9AB0-6A8CCB53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dirty="0">
                <a:solidFill>
                  <a:schemeClr val="bg1"/>
                </a:solidFill>
              </a:rPr>
              <a:t>HELSE- OG OPPVEKSTFAG VG1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DB74B4-4121-4DC1-84BD-916B8D00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I faget yrkesfagleg fordjuping = YFF  får  elevane praktisk opplæring i øvingsrom, og verkstadar inne på skulen og erfaring frå arbeid med menneske uti bedrift.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sz="2400" dirty="0">
                <a:solidFill>
                  <a:schemeClr val="bg1"/>
                </a:solidFill>
              </a:rPr>
              <a:t>VG1 ER I PRAKSIS KVAR MÅNDAG HAUST OG VÅR.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dirty="0">
                <a:solidFill>
                  <a:schemeClr val="bg1"/>
                </a:solidFill>
              </a:rPr>
              <a:t>FUNGERA DET?     KVIFOR/KVIFOR IKKJE</a:t>
            </a:r>
          </a:p>
          <a:p>
            <a:pPr>
              <a:buFont typeface="Wingdings" panose="05000000000000000000" pitchFamily="2" charset="2"/>
              <a:buChar char="Ø"/>
            </a:pPr>
            <a:endParaRPr lang="nn-NO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n-NO" sz="24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86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>
                <a:solidFill>
                  <a:schemeClr val="bg1"/>
                </a:solidFill>
              </a:rPr>
              <a:t>VG2 BARNE- OG UNGDOMSARBEIDAR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970E91A-5C75-4A23-88B3-D6DB1590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40927"/>
            <a:ext cx="9905999" cy="4547553"/>
          </a:xfrm>
        </p:spPr>
        <p:txBody>
          <a:bodyPr>
            <a:normAutofit fontScale="25000" lnSpcReduction="20000"/>
          </a:bodyPr>
          <a:lstStyle/>
          <a:p>
            <a:r>
              <a:rPr lang="nn-NO" sz="11200" b="1" dirty="0">
                <a:solidFill>
                  <a:schemeClr val="bg1"/>
                </a:solidFill>
              </a:rPr>
              <a:t>Kva lærer eleven på dette utdanningsprogrammet?</a:t>
            </a:r>
          </a:p>
          <a:p>
            <a:r>
              <a:rPr lang="nb-NO" sz="11200" dirty="0" err="1">
                <a:solidFill>
                  <a:schemeClr val="bg1"/>
                </a:solidFill>
              </a:rPr>
              <a:t>Elevane</a:t>
            </a:r>
            <a:r>
              <a:rPr lang="nb-NO" sz="11200" dirty="0">
                <a:solidFill>
                  <a:schemeClr val="bg1"/>
                </a:solidFill>
              </a:rPr>
              <a:t> får kunnskap om menneske si utvikling og kva som påverkar adferda til menneske.</a:t>
            </a:r>
          </a:p>
          <a:p>
            <a:r>
              <a:rPr lang="nb-NO" sz="11200" dirty="0" err="1">
                <a:solidFill>
                  <a:schemeClr val="bg1"/>
                </a:solidFill>
              </a:rPr>
              <a:t>Elevane</a:t>
            </a:r>
            <a:r>
              <a:rPr lang="nb-NO" sz="11200" dirty="0">
                <a:solidFill>
                  <a:schemeClr val="bg1"/>
                </a:solidFill>
              </a:rPr>
              <a:t> </a:t>
            </a:r>
            <a:r>
              <a:rPr lang="nb-NO" sz="11200" dirty="0" err="1">
                <a:solidFill>
                  <a:schemeClr val="bg1"/>
                </a:solidFill>
              </a:rPr>
              <a:t>lærerer</a:t>
            </a:r>
            <a:r>
              <a:rPr lang="nb-NO" sz="11200" dirty="0">
                <a:solidFill>
                  <a:schemeClr val="bg1"/>
                </a:solidFill>
              </a:rPr>
              <a:t> om sosial utvikling gjennom kommunikasjon, </a:t>
            </a:r>
            <a:r>
              <a:rPr lang="nb-NO" sz="11200" dirty="0" err="1">
                <a:solidFill>
                  <a:schemeClr val="bg1"/>
                </a:solidFill>
              </a:rPr>
              <a:t>samspel</a:t>
            </a:r>
            <a:r>
              <a:rPr lang="nb-NO" sz="11200" dirty="0">
                <a:solidFill>
                  <a:schemeClr val="bg1"/>
                </a:solidFill>
              </a:rPr>
              <a:t> og leik</a:t>
            </a:r>
          </a:p>
          <a:p>
            <a:r>
              <a:rPr lang="nb-NO" sz="11200" dirty="0" err="1">
                <a:solidFill>
                  <a:schemeClr val="bg1"/>
                </a:solidFill>
              </a:rPr>
              <a:t>Elevane</a:t>
            </a:r>
            <a:r>
              <a:rPr lang="nb-NO" sz="11200" dirty="0">
                <a:solidFill>
                  <a:schemeClr val="bg1"/>
                </a:solidFill>
              </a:rPr>
              <a:t> lærer å planlegge, legge til rette og gjennomføre ulike pedagogiske </a:t>
            </a:r>
            <a:r>
              <a:rPr lang="nb-NO" sz="11200" dirty="0" err="1">
                <a:solidFill>
                  <a:schemeClr val="bg1"/>
                </a:solidFill>
              </a:rPr>
              <a:t>aktivitetar</a:t>
            </a:r>
            <a:r>
              <a:rPr lang="nb-NO" sz="11200" dirty="0">
                <a:solidFill>
                  <a:schemeClr val="bg1"/>
                </a:solidFill>
              </a:rPr>
              <a:t> for barn og unge.</a:t>
            </a:r>
          </a:p>
          <a:p>
            <a:pPr marL="0" indent="0">
              <a:buNone/>
            </a:pPr>
            <a:endParaRPr lang="nb-NO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9600" dirty="0">
              <a:solidFill>
                <a:schemeClr val="bg1"/>
              </a:solidFill>
            </a:endParaRPr>
          </a:p>
          <a:p>
            <a:endParaRPr lang="nb-NO" sz="9600" dirty="0">
              <a:solidFill>
                <a:schemeClr val="bg1"/>
              </a:solidFill>
            </a:endParaRPr>
          </a:p>
          <a:p>
            <a:endParaRPr lang="nb-NO" sz="4500" dirty="0">
              <a:solidFill>
                <a:schemeClr val="bg1"/>
              </a:solidFill>
            </a:endParaRPr>
          </a:p>
          <a:p>
            <a:endParaRPr lang="nb-NO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4500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nb-NO" sz="4500" dirty="0">
                <a:solidFill>
                  <a:schemeClr val="bg1"/>
                </a:solidFill>
              </a:rPr>
              <a:t>  </a:t>
            </a:r>
          </a:p>
          <a:p>
            <a:endParaRPr lang="nn-NO" sz="3000" b="1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FB1940B-7AE9-40DD-8A9C-089C1505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22" y="618518"/>
            <a:ext cx="3376847" cy="18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01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0</TotalTime>
  <Words>515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Krets</vt:lpstr>
      <vt:lpstr> HELSE- OG OPPVEKSTFAG         SOGNDAL VGS                      AV MONA HIMLE</vt:lpstr>
      <vt:lpstr>    SOGNDAL VGS </vt:lpstr>
      <vt:lpstr>Skulen har ni utdanningsprogram</vt:lpstr>
      <vt:lpstr>HELSE- OG OPPVEKSTFAG</vt:lpstr>
      <vt:lpstr>HELSE OG OPPVEKSTFAG</vt:lpstr>
      <vt:lpstr>HELSE OG OPPVEKSTFAG</vt:lpstr>
      <vt:lpstr>Kva val har ELEVEN etter vg1 helse og oppvekst</vt:lpstr>
      <vt:lpstr>HELSE- OG OPPVEKSTFAG VG1 </vt:lpstr>
      <vt:lpstr>VG2 BARNE- OG UNGDOMSARBEIDAR</vt:lpstr>
      <vt:lpstr>VG2 BARNE- OG UNGDOMSARBEIDAR</vt:lpstr>
      <vt:lpstr>BARNE -  OG UNGDOMSARBEIDAREN</vt:lpstr>
      <vt:lpstr>VEGEN VIDARE</vt:lpstr>
    </vt:vector>
  </TitlesOfParts>
  <Company>Sogn og Fjordane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SOGNDAL VGS</dc:title>
  <dc:creator>Mona Himle</dc:creator>
  <cp:lastModifiedBy>Mona Himle</cp:lastModifiedBy>
  <cp:revision>30</cp:revision>
  <cp:lastPrinted>2022-02-02T14:32:31Z</cp:lastPrinted>
  <dcterms:created xsi:type="dcterms:W3CDTF">2019-02-24T18:42:31Z</dcterms:created>
  <dcterms:modified xsi:type="dcterms:W3CDTF">2022-05-18T18:50:14Z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91531804</vt:i4>
  </property>
  <property fmtid="{D5CDD505-2E9C-101B-9397-08002B2CF9AE}" pid="3" name="_NewReviewCycle">
    <vt:lpwstr/>
  </property>
  <property fmtid="{D5CDD505-2E9C-101B-9397-08002B2CF9AE}" pid="4" name="_EmailSubject">
    <vt:lpwstr>Rektornettverket</vt:lpwstr>
  </property>
  <property fmtid="{D5CDD505-2E9C-101B-9397-08002B2CF9AE}" pid="5" name="_AuthorEmail">
    <vt:lpwstr>Mona.Himle@vlfk.no</vt:lpwstr>
  </property>
  <property fmtid="{D5CDD505-2E9C-101B-9397-08002B2CF9AE}" pid="6" name="_AuthorEmailDisplayName">
    <vt:lpwstr>Mona Himle</vt:lpwstr>
  </property>
</Properties>
</file>