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1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tat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vnekort med s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ann eller Usan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n-NO" dirty="0" smtClean="0"/>
              <a:t>Digital kompetanse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n-NO" dirty="0" smtClean="0"/>
              <a:t>Nettverk i matematikk 15.08.18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40554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38" y="448077"/>
            <a:ext cx="811530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1208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976" y="368859"/>
            <a:ext cx="811530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206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552" y="348400"/>
            <a:ext cx="8172450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35616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21368" y="1694912"/>
            <a:ext cx="4772025" cy="3390900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8026" y="1694912"/>
            <a:ext cx="4724400" cy="3467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90352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7573" y="1847111"/>
            <a:ext cx="4591050" cy="2828925"/>
          </a:xfrm>
          <a:prstGeom prst="rect">
            <a:avLst/>
          </a:prstGeom>
        </p:spPr>
      </p:pic>
      <p:pic>
        <p:nvPicPr>
          <p:cNvPr id="3" name="Bild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13462" y="1847111"/>
            <a:ext cx="4752975" cy="3114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190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1219200"/>
          </a:xfrm>
        </p:spPr>
        <p:txBody>
          <a:bodyPr>
            <a:normAutofit/>
          </a:bodyPr>
          <a:lstStyle/>
          <a:p>
            <a:r>
              <a:rPr lang="nn-NO" dirty="0" err="1" smtClean="0"/>
              <a:t>GeoGebra</a:t>
            </a:r>
            <a:r>
              <a:rPr lang="nn-NO" dirty="0" smtClean="0"/>
              <a:t> </a:t>
            </a:r>
            <a:r>
              <a:rPr lang="nn-NO" sz="3100" dirty="0" smtClean="0"/>
              <a:t>– eit dynamisk geometriprogram</a:t>
            </a:r>
            <a:endParaRPr lang="nb-NO" sz="3100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677335" y="2034862"/>
            <a:ext cx="8596668" cy="4006500"/>
          </a:xfrm>
        </p:spPr>
        <p:txBody>
          <a:bodyPr/>
          <a:lstStyle/>
          <a:p>
            <a:r>
              <a:rPr lang="nn-NO" dirty="0" smtClean="0"/>
              <a:t>Namnet er sett saman av geometri og algebra.</a:t>
            </a:r>
          </a:p>
          <a:p>
            <a:r>
              <a:rPr lang="nn-NO" dirty="0" smtClean="0"/>
              <a:t>Kan nyttast innan begge felt.</a:t>
            </a:r>
          </a:p>
          <a:p>
            <a:endParaRPr lang="nn-NO" dirty="0" smtClean="0"/>
          </a:p>
          <a:p>
            <a:r>
              <a:rPr lang="nn-NO" b="1" dirty="0" smtClean="0"/>
              <a:t>Programmet er best eigna til å:</a:t>
            </a:r>
          </a:p>
          <a:p>
            <a:pPr marL="285750" indent="-285750">
              <a:buFontTx/>
              <a:buChar char="-"/>
            </a:pPr>
            <a:r>
              <a:rPr lang="nn-NO" dirty="0" smtClean="0"/>
              <a:t>Eksperimentera med dynamisk geometri</a:t>
            </a:r>
          </a:p>
          <a:p>
            <a:pPr marL="285750" indent="-285750">
              <a:buFontTx/>
              <a:buChar char="-"/>
            </a:pPr>
            <a:r>
              <a:rPr lang="nn-NO" dirty="0" smtClean="0"/>
              <a:t>Utføra konstruksjonar i planet med sirklar, linjer, linjestykke og mangekantar</a:t>
            </a:r>
          </a:p>
          <a:p>
            <a:pPr marL="285750" indent="-285750">
              <a:buFontTx/>
              <a:buChar char="-"/>
            </a:pPr>
            <a:r>
              <a:rPr lang="nn-NO" dirty="0" smtClean="0"/>
              <a:t>Plotte og analysera funksjonsgrafar</a:t>
            </a:r>
          </a:p>
          <a:p>
            <a:pPr marL="285750" indent="-285750">
              <a:buFontTx/>
              <a:buChar char="-"/>
            </a:pPr>
            <a:endParaRPr lang="nn-NO" dirty="0" smtClean="0"/>
          </a:p>
          <a:p>
            <a:pPr marL="285750" indent="-285750">
              <a:buFontTx/>
              <a:buChar char="-"/>
            </a:pPr>
            <a:endParaRPr lang="nn-NO" dirty="0" smtClean="0"/>
          </a:p>
          <a:p>
            <a:pPr marL="285750" indent="-285750">
              <a:buFontTx/>
              <a:buChar char="-"/>
            </a:pP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3641555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6214" y="0"/>
            <a:ext cx="8491650" cy="5177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3848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346" y="618857"/>
            <a:ext cx="816292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5652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862" y="609332"/>
            <a:ext cx="810577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213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9342" y="896892"/>
            <a:ext cx="8058150" cy="4600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708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5137" y="423728"/>
            <a:ext cx="8096250" cy="461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2235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1780" y="438553"/>
            <a:ext cx="8143875" cy="4667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726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082" y="519179"/>
            <a:ext cx="8086725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182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8814" y="287360"/>
            <a:ext cx="8134350" cy="468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236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8291" y="496239"/>
            <a:ext cx="8210550" cy="4629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3792196"/>
      </p:ext>
    </p:extLst>
  </p:cSld>
  <p:clrMapOvr>
    <a:masterClrMapping/>
  </p:clrMapOvr>
</p:sld>
</file>

<file path=ppt/theme/theme1.xml><?xml version="1.0" encoding="utf-8"?>
<a:theme xmlns:a="http://schemas.openxmlformats.org/drawingml/2006/main" name="Faset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79</TotalTime>
  <Words>53</Words>
  <Application>Microsoft Office PowerPoint</Application>
  <PresentationFormat>Widescreen</PresentationFormat>
  <Paragraphs>11</Paragraphs>
  <Slides>16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16</vt:i4>
      </vt:variant>
    </vt:vector>
  </HeadingPairs>
  <TitlesOfParts>
    <vt:vector size="20" baseType="lpstr">
      <vt:lpstr>Arial</vt:lpstr>
      <vt:lpstr>Trebuchet MS</vt:lpstr>
      <vt:lpstr>Wingdings 3</vt:lpstr>
      <vt:lpstr>Fasett</vt:lpstr>
      <vt:lpstr>Digital kompetanse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GeoGebra – eit dynamisk geometriprogram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GeoGebra</dc:title>
  <dc:creator>Gro Bøthun Bjørkum</dc:creator>
  <cp:lastModifiedBy>Gunn Beate Sjøthun</cp:lastModifiedBy>
  <cp:revision>9</cp:revision>
  <dcterms:created xsi:type="dcterms:W3CDTF">2018-02-11T12:42:03Z</dcterms:created>
  <dcterms:modified xsi:type="dcterms:W3CDTF">2018-08-07T09:52:31Z</dcterms:modified>
</cp:coreProperties>
</file>